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RFID Read Range &amp; Performance</a:t>
            </a:r>
          </a:p>
          <a:p>
            <a:r>
              <a:rPr sz="1800">
                <a:solidFill>
                  <a:srgbClr val="FDE68A"/>
                </a:solidFill>
              </a:rPr>
              <a:t>Read range is the first question everyone asks about RFID, and the answer is always "it depends". This chapter explains exactly what it depends on, gives typical ranges by frequency band, explains forward and reverse links, and...</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www.indianrfid.com/rfid-academy/rfid-read-range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Why read range "depends"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Ask any RFID engineer "How far does it read?" and the honest answer is "It depends." That is not evasion. Read range is the result of a chain of factors, and the weakest link sets the limit.</a:t>
            </a:r>
          </a:p>
          <a:p>
            <a:pPr>
              <a:spcAft>
                <a:spcPts val="800"/>
              </a:spcAft>
            </a:pPr>
            <a:r>
              <a:rPr sz="1700">
                <a:solidFill>
                  <a:srgbClr val="1F2937"/>
                </a:solidFill>
              </a:rPr>
              <a:t>•  This chapter explains each link in that chain so you can predict, measure and improve range. It builds on RFID Antennas &amp; Inlays and RFID Readers Explained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determines read range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On the reader side</a:t>
            </a:r>
          </a:p>
          <a:p>
            <a:pPr>
              <a:spcAft>
                <a:spcPts val="800"/>
              </a:spcAft>
            </a:pPr>
            <a:r>
              <a:rPr sz="1500">
                <a:solidFill>
                  <a:srgbClr val="1F2937"/>
                </a:solidFill>
              </a:rPr>
              <a:t>•  Reader output power: the RF power fed to the antenna, typically up to about 30 dBm (1 W) for fixed UHF readers, limited by regulation.</a:t>
            </a:r>
          </a:p>
          <a:p>
            <a:pPr>
              <a:spcAft>
                <a:spcPts val="800"/>
              </a:spcAft>
            </a:pPr>
            <a:r>
              <a:rPr sz="1500">
                <a:solidFill>
                  <a:srgbClr val="1F2937"/>
                </a:solidFill>
              </a:rPr>
              <a:t>•  Cable and connector loss: every dB lost in cables reduces the power reaching the antenna and weakens the tag's reply on the way back.</a:t>
            </a:r>
          </a:p>
          <a:p>
            <a:pPr>
              <a:spcAft>
                <a:spcPts val="800"/>
              </a:spcAft>
            </a:pPr>
            <a:r>
              <a:rPr sz="1500">
                <a:solidFill>
                  <a:srgbClr val="1F2937"/>
                </a:solidFill>
              </a:rPr>
              <a:t>•  Antenna gain and beamwidth: higher gain focuses energy for more range along the beam but covers less width.</a:t>
            </a:r>
          </a:p>
          <a:p>
            <a:pPr>
              <a:spcAft>
                <a:spcPts val="800"/>
              </a:spcAft>
            </a:pPr>
            <a:r>
              <a:rPr sz="1500">
                <a:solidFill>
                  <a:srgbClr val="1F2937"/>
                </a:solidFill>
              </a:rPr>
              <a:t>•  Polarisation: circular antennas read tags in any rotation but give up about 3 dB against a perfectly aligned linear antenna.</a:t>
            </a:r>
          </a:p>
          <a:p>
            <a:pPr>
              <a:spcAft>
                <a:spcPts val="800"/>
              </a:spcAft>
            </a:pPr>
            <a:r>
              <a:rPr sz="1500">
                <a:solidFill>
                  <a:srgbClr val="1F2937"/>
                </a:solidFill>
              </a:rPr>
              <a:t>•  Receiver sensitivity: how weak a tag reply the reader can still decode.</a:t>
            </a:r>
          </a:p>
          <a:p>
            <a:pPr>
              <a:spcAft>
                <a:spcPts val="800"/>
              </a:spcAft>
            </a:pPr>
            <a:r>
              <a:rPr sz="1500">
                <a:solidFill>
                  <a:srgbClr val="1F2937"/>
                </a:solidFill>
              </a:rPr>
              <a:t>•  On the tag side</a:t>
            </a:r>
          </a:p>
        </p:txBody>
      </p:sp>
      <p:pic>
        <p:nvPicPr>
          <p:cNvPr id="6" name="Picture 5" descr="21594377060Integrated-Reader-Impinj-IDT-87.jpg"/>
          <p:cNvPicPr>
            <a:picLocks noChangeAspect="1"/>
          </p:cNvPicPr>
          <p:nvPr/>
        </p:nvPicPr>
        <p:blipFill>
          <a:blip r:embed="rId3"/>
          <a:stretch>
            <a:fillRect/>
          </a:stretch>
        </p:blipFill>
        <p:spPr>
          <a:xfrm>
            <a:off x="7619695" y="1280160"/>
            <a:ext cx="4206240" cy="4206240"/>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What determines read range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Chip sensitivity: how little power the chip needs to wake up - see RFID Chips Explained .</a:t>
            </a:r>
          </a:p>
          <a:p>
            <a:pPr>
              <a:spcAft>
                <a:spcPts val="800"/>
              </a:spcAft>
            </a:pPr>
            <a:r>
              <a:rPr sz="1500">
                <a:solidFill>
                  <a:srgbClr val="1F2937"/>
                </a:solidFill>
              </a:rPr>
              <a:t>•  Antenna size and design: larger, well-matched antennas capture more energy.</a:t>
            </a:r>
          </a:p>
          <a:p>
            <a:pPr>
              <a:spcAft>
                <a:spcPts val="800"/>
              </a:spcAft>
            </a:pPr>
            <a:r>
              <a:rPr sz="1500">
                <a:solidFill>
                  <a:srgbClr val="1F2937"/>
                </a:solidFill>
              </a:rPr>
              <a:t>•  Tuning for region and material: a tag tuned for 915 MHz or for plastic may lose range at 866 MHz or on cardboard.</a:t>
            </a:r>
          </a:p>
          <a:p>
            <a:pPr>
              <a:spcAft>
                <a:spcPts val="800"/>
              </a:spcAft>
            </a:pPr>
            <a:r>
              <a:rPr sz="1500">
                <a:solidFill>
                  <a:srgbClr val="1F2937"/>
                </a:solidFill>
              </a:rPr>
              <a:t>•  Orientation: a linear dipole tag reads worst when it points end-on toward the antenna, and poorly when rotated 90 degrees to a linear antenna.</a:t>
            </a:r>
          </a:p>
          <a:p>
            <a:pPr>
              <a:spcAft>
                <a:spcPts val="800"/>
              </a:spcAft>
            </a:pPr>
            <a:r>
              <a:rPr sz="1500">
                <a:solidFill>
                  <a:srgbClr val="1F2937"/>
                </a:solidFill>
              </a:rPr>
              <a:t>•  In the environment</a:t>
            </a:r>
          </a:p>
          <a:p>
            <a:pPr>
              <a:spcAft>
                <a:spcPts val="800"/>
              </a:spcAft>
            </a:pPr>
            <a:r>
              <a:rPr sz="1500">
                <a:solidFill>
                  <a:srgbClr val="1F2937"/>
                </a:solidFill>
              </a:rPr>
              <a:t>•  Metal: reflects UHF energy, detunes tags and creates shadows and dead spots - but can also bounce signals into unexpected places.</a:t>
            </a:r>
          </a:p>
          <a:p>
            <a:pPr>
              <a:spcAft>
                <a:spcPts val="800"/>
              </a:spcAft>
            </a:pPr>
            <a:r>
              <a:rPr sz="1500">
                <a:solidFill>
                  <a:srgbClr val="1F2937"/>
                </a:solidFill>
              </a:rPr>
              <a:t>•  Liquids and water-rich products: absorb UHF energy; tags on or behind liquids read poorly.</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Typical read ranges by band</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The figures below are indicative for common passive tags in reasonable conditions. They are not guarantees - test on your own items.</a:t>
            </a:r>
          </a:p>
          <a:p>
            <a:pPr>
              <a:spcAft>
                <a:spcPts val="800"/>
              </a:spcAft>
            </a:pPr>
            <a:r>
              <a:rPr sz="1500">
                <a:solidFill>
                  <a:srgbClr val="1F2937"/>
                </a:solidFill>
              </a:rPr>
              <a:t>•  LF 125-134.2 kHz (passive) - A few cm to around 10-30 cm; larger with big antennas - Robust near water and tissue; slow data rate</a:t>
            </a:r>
          </a:p>
          <a:p>
            <a:pPr>
              <a:spcAft>
                <a:spcPts val="800"/>
              </a:spcAft>
            </a:pPr>
            <a:r>
              <a:rPr sz="1500">
                <a:solidFill>
                  <a:srgbClr val="1F2937"/>
                </a:solidFill>
              </a:rPr>
              <a:t>•  HF 13.56 MHz, ISO 14443 / NFC - Up to about 10 cm (phones: typically up to about 4 cm) - Short range by design; payments, access, NFC</a:t>
            </a:r>
          </a:p>
          <a:p>
            <a:pPr>
              <a:spcAft>
                <a:spcPts val="800"/>
              </a:spcAft>
            </a:pPr>
            <a:r>
              <a:rPr sz="1500">
                <a:solidFill>
                  <a:srgbClr val="1F2937"/>
                </a:solidFill>
              </a:rPr>
              <a:t>•  HF 13.56 MHz, ISO 15693 - Up to about 1 m with large reader antennas - Libraries, healthcare, industrial labels</a:t>
            </a:r>
          </a:p>
          <a:p>
            <a:pPr>
              <a:spcAft>
                <a:spcPts val="800"/>
              </a:spcAft>
            </a:pPr>
            <a:r>
              <a:rPr sz="1500">
                <a:solidFill>
                  <a:srgbClr val="1F2937"/>
                </a:solidFill>
              </a:rPr>
              <a:t>•  UHF passive, handheld reader - Typically 1-6 m for labels - Depends on handheld power and antenna</a:t>
            </a:r>
          </a:p>
          <a:p>
            <a:pPr>
              <a:spcAft>
                <a:spcPts val="800"/>
              </a:spcAft>
            </a:pPr>
            <a:r>
              <a:rPr sz="1500">
                <a:solidFill>
                  <a:srgbClr val="1F2937"/>
                </a:solidFill>
              </a:rPr>
              <a:t>•  UHF passive, fixed reader - Typically 3-10 m for good labels; beyond 10 m for large tags - Strongly affected by materials and orientation</a:t>
            </a:r>
          </a:p>
          <a:p>
            <a:pPr>
              <a:spcAft>
                <a:spcPts val="800"/>
              </a:spcAft>
            </a:pPr>
            <a:r>
              <a:rPr sz="1500">
                <a:solidFill>
                  <a:srgbClr val="1F2937"/>
                </a:solidFill>
              </a:rPr>
              <a:t>•  UHF on-metal hard tags - From under 1 m for tiny tags to several metres for large ones - Range scales with tag size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Typical read ranges by band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For a deeper comparison of the bands, see RFID Frequencies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Forward link and reverse link</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A passive UHF read is a round trip, and both directions must succeed:</a:t>
            </a:r>
          </a:p>
          <a:p>
            <a:pPr>
              <a:spcAft>
                <a:spcPts val="800"/>
              </a:spcAft>
            </a:pPr>
            <a:r>
              <a:rPr sz="1500">
                <a:solidFill>
                  <a:srgbClr val="1F2937"/>
                </a:solidFill>
              </a:rPr>
              <a:t>•  Forward link (reader to tag): enough power must reach the tag to exceed the chip's read sensitivity, so the chip can wake up and respond.</a:t>
            </a:r>
          </a:p>
          <a:p>
            <a:pPr>
              <a:spcAft>
                <a:spcPts val="800"/>
              </a:spcAft>
            </a:pPr>
            <a:r>
              <a:rPr sz="1500">
                <a:solidFill>
                  <a:srgbClr val="1F2937"/>
                </a:solidFill>
              </a:rPr>
              <a:t>•  Reverse link (tag to reader): the tag's backscattered reply - a tiny fraction of the power it received - must travel back and arrive above the...</a:t>
            </a:r>
          </a:p>
          <a:p>
            <a:pPr>
              <a:spcAft>
                <a:spcPts val="800"/>
              </a:spcAft>
            </a:pPr>
            <a:r>
              <a:rPr sz="1500">
                <a:solidFill>
                  <a:srgbClr val="1F2937"/>
                </a:solidFill>
              </a:rPr>
              <a:t>•  With modern readers, the receiver is usually so sensitive that it could hear a tag further away than the tag can be powered. So passive UHF is normally forward-link limited : the tag runs out of power before the reader stops hearing it.</a:t>
            </a:r>
          </a:p>
          <a:p>
            <a:pPr>
              <a:spcAft>
                <a:spcPts val="800"/>
              </a:spcAft>
            </a:pPr>
            <a:r>
              <a:rPr sz="1500">
                <a:solidFill>
                  <a:srgbClr val="1F2937"/>
                </a:solidFill>
              </a:rPr>
              <a:t>•  There are exceptions. In noisy environments with many readers, with very small tags, or with battery-assisted tags (which do not need the reader's energy to power the chip), the reverse link can become the limit.</a:t>
            </a:r>
          </a:p>
          <a:p>
            <a:pPr>
              <a:spcAft>
                <a:spcPts val="800"/>
              </a:spcAft>
            </a:pPr>
            <a:r>
              <a:rPr sz="1500">
                <a:solidFill>
                  <a:srgbClr val="1F2937"/>
                </a:solidFill>
              </a:rPr>
              <a:t>•  The 6 dB rule</a:t>
            </a:r>
          </a:p>
          <a:p>
            <a:pPr>
              <a:spcAft>
                <a:spcPts val="800"/>
              </a:spcAft>
            </a:pPr>
            <a:r>
              <a:rPr sz="1500">
                <a:solidFill>
                  <a:srgbClr val="1F2937"/>
                </a:solidFill>
              </a:rPr>
              <a:t>•  In free space, received power falls with the square of distance. A useful rule follows: every 6 dB of extra link budget roughly doubles range, and every 6 dB lost halves it .</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Forward link and reverse link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Example: A dock door reads tags at 4 m. The installer replaces 8 m of thin cable (about 3 dB loss) with a short low-loss cable (under 0.5 dB).</a:t>
            </a:r>
          </a:p>
          <a:p>
            <a:pPr>
              <a:spcAft>
                <a:spcPts val="800"/>
              </a:spcAft>
            </a:pPr>
            <a:r>
              <a:rPr sz="1700">
                <a:solidFill>
                  <a:srgbClr val="1F2937"/>
                </a:solidFill>
              </a:rPr>
              <a:t>•  Real environments with reflections rarely follow free-space maths exactly, but the rule is good for comparing options.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Read rate vs read accuracy</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Two different performance measures are often confused:</a:t>
            </a:r>
          </a:p>
          <a:p>
            <a:pPr>
              <a:spcAft>
                <a:spcPts val="800"/>
              </a:spcAft>
            </a:pPr>
            <a:r>
              <a:rPr sz="1700">
                <a:solidFill>
                  <a:srgbClr val="1F2937"/>
                </a:solidFill>
              </a:rPr>
              <a:t>•  Read rate is speed: how many tag reads per second the reader can perform. Datasheets quote peak values in ideal conditions.</a:t>
            </a:r>
          </a:p>
          <a:p>
            <a:pPr>
              <a:spcAft>
                <a:spcPts val="800"/>
              </a:spcAft>
            </a:pPr>
            <a:r>
              <a:rPr sz="1700">
                <a:solidFill>
                  <a:srgbClr val="1F2937"/>
                </a:solidFill>
              </a:rPr>
              <a:t>•  Read accuracy is correctness: the percentage of tags that should be read that actually are, without reading tags that should not be. A portal that...</a:t>
            </a:r>
          </a:p>
          <a:p>
            <a:pPr>
              <a:spcAft>
                <a:spcPts val="800"/>
              </a:spcAft>
            </a:pPr>
            <a:r>
              <a:rPr sz="1700">
                <a:solidFill>
                  <a:srgbClr val="1F2937"/>
                </a:solidFill>
              </a:rPr>
              <a:t>•  Most business cases depend on accuracy, not raw speed or maximum range. A 100% accurate read zone of 2 m is far more useful than an unpredictable 8 m zone.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Interference, multipath and stray reads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Multipath and nulls</a:t>
            </a:r>
          </a:p>
          <a:p>
            <a:pPr>
              <a:spcAft>
                <a:spcPts val="800"/>
              </a:spcAft>
            </a:pPr>
            <a:r>
              <a:rPr sz="1500">
                <a:solidFill>
                  <a:srgbClr val="1F2937"/>
                </a:solidFill>
              </a:rPr>
              <a:t>•  UHF signals reflect off metal racks, floors, walls and vehicles. Reflected waves combine with the direct wave, adding in some places and cancelling in others.</a:t>
            </a:r>
          </a:p>
          <a:p>
            <a:pPr>
              <a:spcAft>
                <a:spcPts val="800"/>
              </a:spcAft>
            </a:pPr>
            <a:r>
              <a:rPr sz="1500">
                <a:solidFill>
                  <a:srgbClr val="1F2937"/>
                </a:solidFill>
              </a:rPr>
              <a:t>•  Stray reads</a:t>
            </a:r>
          </a:p>
          <a:p>
            <a:pPr>
              <a:spcAft>
                <a:spcPts val="800"/>
              </a:spcAft>
            </a:pPr>
            <a:r>
              <a:rPr sz="1500">
                <a:solidFill>
                  <a:srgbClr val="1F2937"/>
                </a:solidFill>
              </a:rPr>
              <a:t>•  The other side of reflections is stray reads : tags read where you did not intend - in the next dock door, on a shelf behind the portal, or in a staging area. Stray reads damage accuracy just as much as missed reads.</a:t>
            </a:r>
          </a:p>
          <a:p>
            <a:pPr>
              <a:spcAft>
                <a:spcPts val="800"/>
              </a:spcAft>
            </a:pPr>
            <a:r>
              <a:rPr sz="1500">
                <a:solidFill>
                  <a:srgbClr val="1F2937"/>
                </a:solidFill>
              </a:rPr>
              <a:t>•  Reader-to-reader interference</a:t>
            </a:r>
          </a:p>
          <a:p>
            <a:pPr>
              <a:spcAft>
                <a:spcPts val="800"/>
              </a:spcAft>
            </a:pPr>
            <a:r>
              <a:rPr sz="1500">
                <a:solidFill>
                  <a:srgbClr val="1F2937"/>
                </a:solidFill>
              </a:rPr>
              <a:t>•  Multiple readers close together can interfere. Use dense reader mode settings, coordinate channel and timing where the reader supports it, and avoid running every reader at full power continuously.</a:t>
            </a:r>
          </a:p>
          <a:p>
            <a:pPr>
              <a:spcAft>
                <a:spcPts val="800"/>
              </a:spcAft>
            </a:pPr>
            <a:r>
              <a:rPr sz="1500">
                <a:solidFill>
                  <a:srgbClr val="1F2937"/>
                </a:solidFill>
              </a:rPr>
              <a:t>•  Watch out: Turning reader power to maximum is the most common "fix" and often the worst one. It may add range but almost always adds stray reads and interference.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Practical tuning tips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Get the tag right first. Test several tags on the actual item; the right tag solves more problems than any reader setting.</a:t>
            </a:r>
          </a:p>
          <a:p>
            <a:pPr>
              <a:spcAft>
                <a:spcPts val="800"/>
              </a:spcAft>
            </a:pPr>
            <a:r>
              <a:rPr sz="1500">
                <a:solidFill>
                  <a:srgbClr val="1F2937"/>
                </a:solidFill>
              </a:rPr>
              <a:t>•  Find the best spot on the item. Move tags away from metal edges and liquid contents; on cartons, place tags where they will not be sandwiched between...</a:t>
            </a:r>
          </a:p>
          <a:p>
            <a:pPr>
              <a:spcAft>
                <a:spcPts val="800"/>
              </a:spcAft>
            </a:pPr>
            <a:r>
              <a:rPr sz="1500">
                <a:solidFill>
                  <a:srgbClr val="1F2937"/>
                </a:solidFill>
              </a:rPr>
              <a:t>•  Match polarisation to orientation. Circular for random orientation; linear where tags are consistently aligned.</a:t>
            </a:r>
          </a:p>
          <a:p>
            <a:pPr>
              <a:spcAft>
                <a:spcPts val="800"/>
              </a:spcAft>
            </a:pPr>
            <a:r>
              <a:rPr sz="1500">
                <a:solidFill>
                  <a:srgbClr val="1F2937"/>
                </a:solidFill>
              </a:rPr>
              <a:t>•  Minimise cable loss. Short, low-loss cables; fewer adapters.</a:t>
            </a:r>
          </a:p>
          <a:p>
            <a:pPr>
              <a:spcAft>
                <a:spcPts val="800"/>
              </a:spcAft>
            </a:pPr>
            <a:r>
              <a:rPr sz="1500">
                <a:solidFill>
                  <a:srgbClr val="1F2937"/>
                </a:solidFill>
              </a:rPr>
              <a:t>•  Use power and RSSI filtering. Lower power to tighten zones; in software, use signal strength, antenna port and timing to reject stray reads.</a:t>
            </a:r>
          </a:p>
          <a:p>
            <a:pPr>
              <a:spcAft>
                <a:spcPts val="800"/>
              </a:spcAft>
            </a:pPr>
            <a:r>
              <a:rPr sz="1500">
                <a:solidFill>
                  <a:srgbClr val="1F2937"/>
                </a:solidFill>
              </a:rPr>
              <a:t>•  Trigger with sensors. Photo-eyes and motion sensors limit reading to the moments that matter.</a:t>
            </a:r>
          </a:p>
          <a:p>
            <a:pPr>
              <a:spcAft>
                <a:spcPts val="800"/>
              </a:spcAft>
            </a:pPr>
            <a:r>
              <a:rPr sz="1500">
                <a:solidFill>
                  <a:srgbClr val="1F2937"/>
                </a:solidFill>
              </a:rPr>
              <a:t>•  Test at real speed and density. Forklift speeds and full pallets behave differently from hand-held tests.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Practical tuning tips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Document settings. Record power, sessions, antenna positions and results so the configuration can be reproduced and maintained.</a:t>
            </a:r>
          </a:p>
          <a:p>
            <a:pPr>
              <a:spcAft>
                <a:spcPts val="800"/>
              </a:spcAft>
            </a:pPr>
            <a:r>
              <a:rPr sz="1700">
                <a:solidFill>
                  <a:srgbClr val="1F2937"/>
                </a:solidFill>
              </a:rPr>
              <a:t>•  Tip: A structured test plan - fixed distances, orientations, materials and pass criteria - turns tuning from guesswork into engineering. Our Site Survey &amp; Tag Testing chapter provides a template.</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Troubleshooting table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Tags read on the desk but not on the product - Detuning by metal or liquid in the product - Use on-metal or liquid-tolerant tags; reposition tag; add...</a:t>
            </a:r>
          </a:p>
          <a:p>
            <a:pPr>
              <a:spcAft>
                <a:spcPts val="800"/>
              </a:spcAft>
            </a:pPr>
            <a:r>
              <a:rPr sz="1500">
                <a:solidFill>
                  <a:srgbClr val="1F2937"/>
                </a:solidFill>
              </a:rPr>
              <a:t>•  Some tags on a pallet are always missed - Tags shadowed by product, buried in the middle, or facing end-on - Add antennas from more angles...</a:t>
            </a:r>
          </a:p>
          <a:p>
            <a:pPr>
              <a:spcAft>
                <a:spcPts val="800"/>
              </a:spcAft>
            </a:pPr>
            <a:r>
              <a:rPr sz="1500">
                <a:solidFill>
                  <a:srgbClr val="1F2937"/>
                </a:solidFill>
              </a:rPr>
              <a:t>•  Range much shorter than expected everywhere - Wrong region setting or region-mismatched tags, high cable loss, low power setting - Set reader to...</a:t>
            </a:r>
          </a:p>
          <a:p>
            <a:pPr>
              <a:spcAft>
                <a:spcPts val="800"/>
              </a:spcAft>
            </a:pPr>
            <a:r>
              <a:rPr sz="1500">
                <a:solidFill>
                  <a:srgbClr val="1F2937"/>
                </a:solidFill>
              </a:rPr>
              <a:t>•  Tags read in the next dock door or room - Too much power, antennas aimed at neighbouring areas, reflections - Lower power; re-aim antennas; use...</a:t>
            </a:r>
          </a:p>
          <a:p>
            <a:pPr>
              <a:spcAft>
                <a:spcPts val="800"/>
              </a:spcAft>
            </a:pPr>
            <a:r>
              <a:rPr sz="1500">
                <a:solidFill>
                  <a:srgbClr val="1F2937"/>
                </a:solidFill>
              </a:rPr>
              <a:t>•  Tag reads in one spot, fails a few centimetres away - Multipath null - Use frequency hopping, multiple antennas, or move items through the zone</a:t>
            </a:r>
          </a:p>
          <a:p>
            <a:pPr>
              <a:spcAft>
                <a:spcPts val="800"/>
              </a:spcAft>
            </a:pPr>
            <a:r>
              <a:rPr sz="1500">
                <a:solidFill>
                  <a:srgbClr val="1F2937"/>
                </a:solidFill>
              </a:rPr>
              <a:t>•  Tags not read when carried by people - Body absorbing UHF energy - Antennas on both sides and overhead; tags positioned away from the body; slower...</a:t>
            </a:r>
          </a:p>
          <a:p>
            <a:pPr>
              <a:spcAft>
                <a:spcPts val="800"/>
              </a:spcAft>
            </a:pPr>
            <a:r>
              <a:rPr sz="1500">
                <a:solidFill>
                  <a:srgbClr val="1F2937"/>
                </a:solidFill>
              </a:rPr>
              <a:t>•  If you have tried these steps and still struggle, an on-site RF assessment usually finds the cause quickly. Our RFID consulting team performs site surveys and tag tests, and our Certified RFID Specialist Program teaches hands-on tuning in depth.</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RFID Read Range &amp; Performance</dc:title>
  <dc:subject>www.indianrfid.com/rfid-academy/rfid-read-range</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