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Chips Explained</a:t>
            </a:r>
          </a:p>
          <a:p>
            <a:r>
              <a:rPr sz="1800">
                <a:solidFill>
                  <a:srgbClr val="FDE68A"/>
                </a:solidFill>
              </a:rPr>
              <a:t>The chip is the brain of every RFID tag. This chapter explains what is inside an RFID chip, how its memory is organised, what chip sensitivity means, and compares the major UHF, HF and LF chip families you will meet in real...</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www.indianrfid.com/rfid-academy/rfid-chips-explained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is inside an RFID chip?</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Every passive RFID tag is built around a small silicon integrated circuit (IC), usually called the chip . A modern UHF chip is smaller than a grain of sand - often well under half a square millimetre - yet it contains a complete radio system.</a:t>
            </a:r>
          </a:p>
          <a:p>
            <a:pPr>
              <a:spcAft>
                <a:spcPts val="800"/>
              </a:spcAft>
            </a:pPr>
            <a:r>
              <a:rPr sz="1500">
                <a:solidFill>
                  <a:srgbClr val="1F2937"/>
                </a:solidFill>
              </a:rPr>
              <a:t>•  A passive chip has no battery, so it must do four things using only the energy it receives from the reader's radio field:</a:t>
            </a:r>
          </a:p>
          <a:p>
            <a:pPr>
              <a:spcAft>
                <a:spcPts val="800"/>
              </a:spcAft>
            </a:pPr>
            <a:r>
              <a:rPr sz="1500">
                <a:solidFill>
                  <a:srgbClr val="1F2937"/>
                </a:solidFill>
              </a:rPr>
              <a:t>•  Power harvesting (rectifier): converts the incoming RF signal into a small DC voltage that runs the chip. This is the most critical block for range ...</a:t>
            </a:r>
          </a:p>
          <a:p>
            <a:pPr>
              <a:spcAft>
                <a:spcPts val="800"/>
              </a:spcAft>
            </a:pPr>
            <a:r>
              <a:rPr sz="1500">
                <a:solidFill>
                  <a:srgbClr val="1F2937"/>
                </a:solidFill>
              </a:rPr>
              <a:t>•  Demodulator: decodes the commands the reader sends (for example Query, Read, Write).</a:t>
            </a:r>
          </a:p>
          <a:p>
            <a:pPr>
              <a:spcAft>
                <a:spcPts val="800"/>
              </a:spcAft>
            </a:pPr>
            <a:r>
              <a:rPr sz="1500">
                <a:solidFill>
                  <a:srgbClr val="1F2937"/>
                </a:solidFill>
              </a:rPr>
              <a:t>•  Modulator: sends data back. Passive UHF chips use backscatter - they change the impedance seen by the antenna so the reflected signal carries data....</a:t>
            </a:r>
          </a:p>
          <a:p>
            <a:pPr>
              <a:spcAft>
                <a:spcPts val="800"/>
              </a:spcAft>
            </a:pPr>
            <a:r>
              <a:rPr sz="1500">
                <a:solidFill>
                  <a:srgbClr val="1F2937"/>
                </a:solidFill>
              </a:rPr>
              <a:t>•  Logic and memory: a state machine that implements the air protocol (EPC Gen2, ISO 14443, ISO 15693 and so on), plus non-volatile memory (usually...</a:t>
            </a:r>
          </a:p>
          <a:p>
            <a:pPr>
              <a:spcAft>
                <a:spcPts val="800"/>
              </a:spcAft>
            </a:pPr>
            <a:r>
              <a:rPr sz="1500">
                <a:solidFill>
                  <a:srgbClr val="1F2937"/>
                </a:solidFill>
              </a:rPr>
              <a:t>•  The chip connects to the tag antenna through two pads. The antenna must be impedance-matched to the chip's input, which is why a tag antenna is designed for a specific chip - you cannot freely swap chips on the same antenna and expect identical performance.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Memory organisation: the four Gen2 memory banks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Passive UHF chips follow the GS1 EPC UHF Gen2 air interface protocol, which is also published as ISO/IEC 18000-63. Gen2 defines four logical memory banks.</a:t>
            </a:r>
          </a:p>
          <a:p>
            <a:pPr>
              <a:spcAft>
                <a:spcPts val="800"/>
              </a:spcAft>
            </a:pPr>
            <a:r>
              <a:rPr sz="1500">
                <a:solidFill>
                  <a:srgbClr val="1F2937"/>
                </a:solidFill>
              </a:rPr>
              <a:t>•  00 - Reserved - 32-bit kill password and 32-bit access password - User (should be set and locked in secure deployments)</a:t>
            </a:r>
          </a:p>
          <a:p>
            <a:pPr>
              <a:spcAft>
                <a:spcPts val="800"/>
              </a:spcAft>
            </a:pPr>
            <a:r>
              <a:rPr sz="1500">
                <a:solidFill>
                  <a:srgbClr val="1F2937"/>
                </a:solidFill>
              </a:rPr>
              <a:t>•  01 - EPC - CRC-16, Protocol Control (PC) bits and the EPC identifier - most commonly 96 bits, larger on chips that support it - User / encoder or...</a:t>
            </a:r>
          </a:p>
          <a:p>
            <a:pPr>
              <a:spcAft>
                <a:spcPts val="800"/>
              </a:spcAft>
            </a:pPr>
            <a:r>
              <a:rPr sz="1500">
                <a:solidFill>
                  <a:srgbClr val="1F2937"/>
                </a:solidFill>
              </a:rPr>
              <a:t>•  10 - TID - Chip maker and model identifier; on most modern chips a unique, factory-locked serial number - Chip manufacturer only</a:t>
            </a:r>
          </a:p>
          <a:p>
            <a:pPr>
              <a:spcAft>
                <a:spcPts val="800"/>
              </a:spcAft>
            </a:pPr>
            <a:r>
              <a:rPr sz="1500">
                <a:solidFill>
                  <a:srgbClr val="1F2937"/>
                </a:solidFill>
              </a:rPr>
              <a:t>•  11 - User - Optional extra memory for application data (batch, dates, maintenance records) - User - many retail chips have none</a:t>
            </a:r>
          </a:p>
          <a:p>
            <a:pPr>
              <a:spcAft>
                <a:spcPts val="800"/>
              </a:spcAft>
            </a:pPr>
            <a:r>
              <a:rPr sz="1500">
                <a:solidFill>
                  <a:srgbClr val="1F2937"/>
                </a:solidFill>
              </a:rPr>
              <a:t>•  The EPC bank is what a reader reports in a normal inventory. The TID is useful as a tamper-proof serial number: because it cannot be rewritten, systems sometimes pair the EPC with the TID to detect cloned labels.</a:t>
            </a:r>
          </a:p>
          <a:p>
            <a:pPr>
              <a:spcAft>
                <a:spcPts val="800"/>
              </a:spcAft>
            </a:pPr>
            <a:r>
              <a:rPr sz="1500">
                <a:solidFill>
                  <a:srgbClr val="1F2937"/>
                </a:solidFill>
              </a:rPr>
              <a:t>•  HF and LF chips organise memory differently - in blocks, pages or sectors defined by their own standards (for example, MIFARE Classic uses sectors protected by keys; NTAG uses 4-byte pages; ISO 15693 chips use blocks). The principle is the same: a fixed...</a:t>
            </a:r>
          </a:p>
        </p:txBody>
      </p:sp>
      <p:pic>
        <p:nvPicPr>
          <p:cNvPr id="6" name="Picture 5" descr="531760692762NFC-213-Card.png"/>
          <p:cNvPicPr>
            <a:picLocks noChangeAspect="1"/>
          </p:cNvPicPr>
          <p:nvPr/>
        </p:nvPicPr>
        <p:blipFill>
          <a:blip r:embed="rId3"/>
          <a:stretch>
            <a:fillRect/>
          </a:stretch>
        </p:blipFill>
        <p:spPr>
          <a:xfrm>
            <a:off x="7619695" y="1280160"/>
            <a:ext cx="4206240" cy="4206240"/>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Memory organisation: the four Gen2 memory banks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Tip: Always lock memory you do not want changed. A tag with an unlocked EPC and a default (all-zero) access password can be rewritten by anyone with a reader.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Chip sensitivity and why it matters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Chip datasheets quote read sensitivity and write sensitivity in dBm - the minimum RF power that must reach the chip for it to respond. These are negative numbers, and more negative is better .</a:t>
            </a:r>
          </a:p>
          <a:p>
            <a:pPr>
              <a:spcAft>
                <a:spcPts val="800"/>
              </a:spcAft>
            </a:pPr>
            <a:r>
              <a:rPr sz="1500">
                <a:solidFill>
                  <a:srgbClr val="1F2937"/>
                </a:solidFill>
              </a:rPr>
              <a:t>•  Why this matters: in free space, every 6 dB improvement in sensitivity roughly doubles the forward-link range, and every 3 dB improves it by about 40%. That is why each new chip generation advertising "1 or 2 dB better sensitivity" is a meaningful improvement...</a:t>
            </a:r>
          </a:p>
          <a:p>
            <a:pPr>
              <a:spcAft>
                <a:spcPts val="800"/>
              </a:spcAft>
            </a:pPr>
            <a:r>
              <a:rPr sz="1500">
                <a:solidFill>
                  <a:srgbClr val="1F2937"/>
                </a:solidFill>
              </a:rPr>
              <a:t>•  Write sensitivity is always worse (less negative) than read sensitivity because writing EEPROM needs more energy. Expect encoding range to be shorter...</a:t>
            </a:r>
          </a:p>
          <a:p>
            <a:pPr>
              <a:spcAft>
                <a:spcPts val="800"/>
              </a:spcAft>
            </a:pPr>
            <a:r>
              <a:rPr sz="1500">
                <a:solidFill>
                  <a:srgbClr val="1F2937"/>
                </a:solidFill>
              </a:rPr>
              <a:t>•  Datasheet sensitivity is for the bare chip. The finished tag's performance also depends on antenna design, matching, size and the material it is...</a:t>
            </a:r>
          </a:p>
          <a:p>
            <a:pPr>
              <a:spcAft>
                <a:spcPts val="800"/>
              </a:spcAft>
            </a:pPr>
            <a:r>
              <a:rPr sz="1500">
                <a:solidFill>
                  <a:srgbClr val="1F2937"/>
                </a:solidFill>
              </a:rPr>
              <a:t>•  Sensitivity varies slightly across frequency. A tag tuned for 902-928 MHz (USA) may perform worse at 865-867 MHz (India and Europe). Look for...</a:t>
            </a:r>
          </a:p>
          <a:p>
            <a:pPr>
              <a:spcAft>
                <a:spcPts val="800"/>
              </a:spcAft>
            </a:pPr>
            <a:r>
              <a:rPr sz="1500">
                <a:solidFill>
                  <a:srgbClr val="1F2937"/>
                </a:solidFill>
              </a:rPr>
              <a:t>•  For the full picture of what controls distance, see RFID Read Range &amp; Performance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UHF chip families (860-960 MHz)</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Almost all passive UHF chips implement EPC Gen2 (ISO/IEC 18000-63), so they work with any Gen2 reader. Differences lie in sensitivity, memory size, special features and price.</a:t>
            </a:r>
          </a:p>
          <a:p>
            <a:pPr>
              <a:spcAft>
                <a:spcPts val="800"/>
              </a:spcAft>
            </a:pPr>
            <a:r>
              <a:rPr sz="1500">
                <a:solidFill>
                  <a:srgbClr val="1F2937"/>
                </a:solidFill>
              </a:rPr>
              <a:t>•  Impinj Monza and M-series</a:t>
            </a:r>
          </a:p>
          <a:p>
            <a:pPr>
              <a:spcAft>
                <a:spcPts val="800"/>
              </a:spcAft>
            </a:pPr>
            <a:r>
              <a:rPr sz="1500">
                <a:solidFill>
                  <a:srgbClr val="1F2937"/>
                </a:solidFill>
              </a:rPr>
              <a:t>•  Impinj is one of the largest suppliers of UHF chips. The Monza R6 family (R6, R6-P and related variants) became a workhorse for retail and logistics: 96-bit EPC, little or no user memory, good sensitivity, and auto-tuning features that help the tag keep...</a:t>
            </a:r>
          </a:p>
          <a:p>
            <a:pPr>
              <a:spcAft>
                <a:spcPts val="800"/>
              </a:spcAft>
            </a:pPr>
            <a:r>
              <a:rPr sz="1500">
                <a:solidFill>
                  <a:srgbClr val="1F2937"/>
                </a:solidFill>
              </a:rPr>
              <a:t>•  NXP UCODE</a:t>
            </a:r>
          </a:p>
          <a:p>
            <a:pPr>
              <a:spcAft>
                <a:spcPts val="800"/>
              </a:spcAft>
            </a:pPr>
            <a:r>
              <a:rPr sz="1500">
                <a:solidFill>
                  <a:srgbClr val="1F2937"/>
                </a:solidFill>
              </a:rPr>
              <a:t>•  NXP's UCODE line is the other major family. UCODE 8 brought strong sensitivity and features such as brand identification bits.</a:t>
            </a:r>
          </a:p>
          <a:p>
            <a:pPr>
              <a:spcAft>
                <a:spcPts val="800"/>
              </a:spcAft>
            </a:pPr>
            <a:r>
              <a:rPr sz="1500">
                <a:solidFill>
                  <a:srgbClr val="1F2937"/>
                </a:solidFill>
              </a:rPr>
              <a:t>•  Alien Higgs</a:t>
            </a:r>
          </a:p>
          <a:p>
            <a:pPr>
              <a:spcAft>
                <a:spcPts val="800"/>
              </a:spcAft>
            </a:pPr>
            <a:r>
              <a:rPr sz="1500">
                <a:solidFill>
                  <a:srgbClr val="1F2937"/>
                </a:solidFill>
              </a:rPr>
              <a:t>•  Alien Technology's Higgs chips have long been popular for general-purpose labels. Higgs-9 is notable for offering a relatively generous user memory together with an expandable EPC, which suits applications that store some data on-tag.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UHF chip families (860-960 MHz)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EM Microelectronic</a:t>
            </a:r>
          </a:p>
          <a:p>
            <a:pPr>
              <a:spcAft>
                <a:spcPts val="800"/>
              </a:spcAft>
            </a:pPr>
            <a:r>
              <a:rPr sz="1500">
                <a:solidFill>
                  <a:srgbClr val="1F2937"/>
                </a:solidFill>
              </a:rPr>
              <a:t>•  EM Microelectronic (Swatch Group) offers UHF chips and is particularly known for dual-frequency designs such as the EM4423 family, which combine an NFC (13.56 MHz) interface and a UHF Gen2 interface on one chip. One tag can then be read by a warehouse UHF...</a:t>
            </a:r>
          </a:p>
          <a:p>
            <a:pPr>
              <a:spcAft>
                <a:spcPts val="800"/>
              </a:spcAft>
            </a:pPr>
            <a:r>
              <a:rPr sz="1500">
                <a:solidFill>
                  <a:srgbClr val="1F2937"/>
                </a:solidFill>
              </a:rPr>
              <a:t>•  Impinj Monza R6 family - EPC Gen2 / ISO 18000-63 - None on base R6; small on some variants - Passwords, locking, unique TID - Retail apparel...</a:t>
            </a:r>
          </a:p>
          <a:p>
            <a:pPr>
              <a:spcAft>
                <a:spcPts val="800"/>
              </a:spcAft>
            </a:pPr>
            <a:r>
              <a:rPr sz="1500">
                <a:solidFill>
                  <a:srgbClr val="1F2937"/>
                </a:solidFill>
              </a:rPr>
              <a:t>•  Impinj M700 series (M730, M750, M770, M780) - EPC Gen2 / ISO 18000-63 - None to small, depending on model - Passwords, locking, unique TID, privacy...</a:t>
            </a:r>
          </a:p>
          <a:p>
            <a:pPr>
              <a:spcAft>
                <a:spcPts val="800"/>
              </a:spcAft>
            </a:pPr>
            <a:r>
              <a:rPr sz="1500">
                <a:solidFill>
                  <a:srgbClr val="1F2937"/>
                </a:solidFill>
              </a:rPr>
              <a:t>•  Impinj M800 series - EPC Gen2 / ISO 18000-63 - Model dependent - As M700 - Next-generation retail and logistics</a:t>
            </a:r>
          </a:p>
          <a:p>
            <a:pPr>
              <a:spcAft>
                <a:spcPts val="800"/>
              </a:spcAft>
            </a:pPr>
            <a:r>
              <a:rPr sz="1500">
                <a:solidFill>
                  <a:srgbClr val="1F2937"/>
                </a:solidFill>
              </a:rPr>
              <a:t>•  NXP UCODE 8 / UCODE 9 - EPC Gen2 / ISO 18000-63 - None on base parts; memory variants available - Passwords, locking, unique TID - Retail, logistics...</a:t>
            </a:r>
          </a:p>
          <a:p>
            <a:pPr>
              <a:spcAft>
                <a:spcPts val="800"/>
              </a:spcAft>
            </a:pPr>
            <a:r>
              <a:rPr sz="1500">
                <a:solidFill>
                  <a:srgbClr val="1F2937"/>
                </a:solidFill>
              </a:rPr>
              <a:t>•  NXP UCODE DNA - EPC Gen2v2 / ISO 18000-63, ISO/IEC 29167-10 - Large (kilobit class) - AES-128 cryptographic authentication - Vehicle ID...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HF and NFC chip families (13.56 MHz)</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HF chips follow either ISO/IEC 14443 (proximity cards, a few centimetres, used by NFC phones and payment cards) or ISO/IEC 15693 (vicinity cards, longer range with larger reader antennas). NXP dominates this segment, though compatible chips exist from other...</a:t>
            </a:r>
          </a:p>
          <a:p>
            <a:pPr>
              <a:spcAft>
                <a:spcPts val="800"/>
              </a:spcAft>
            </a:pPr>
            <a:r>
              <a:rPr sz="1500">
                <a:solidFill>
                  <a:srgbClr val="1F2937"/>
                </a:solidFill>
              </a:rPr>
              <a:t>•  MIFARE family (ISO/IEC 14443A)</a:t>
            </a:r>
          </a:p>
          <a:p>
            <a:pPr>
              <a:spcAft>
                <a:spcPts val="800"/>
              </a:spcAft>
            </a:pPr>
            <a:r>
              <a:rPr sz="1500">
                <a:solidFill>
                  <a:srgbClr val="1F2937"/>
                </a:solidFill>
              </a:rPr>
              <a:t>•  MIFARE Classic EV1 (1K and 4K memory versions): the most widely deployed access and transit card in the world. Its Crypto1 security is broken, so...</a:t>
            </a:r>
          </a:p>
          <a:p>
            <a:pPr>
              <a:spcAft>
                <a:spcPts val="800"/>
              </a:spcAft>
            </a:pPr>
            <a:r>
              <a:rPr sz="1500">
                <a:solidFill>
                  <a:srgbClr val="1F2937"/>
                </a:solidFill>
              </a:rPr>
              <a:t>•  MIFARE Ultralight EV1 and Ultralight C: low-cost chips with small memory, used for disposable tickets and event passes. Ultralight C adds 3DES...</a:t>
            </a:r>
          </a:p>
          <a:p>
            <a:pPr>
              <a:spcAft>
                <a:spcPts val="800"/>
              </a:spcAft>
            </a:pPr>
            <a:r>
              <a:rPr sz="1500">
                <a:solidFill>
                  <a:srgbClr val="1F2937"/>
                </a:solidFill>
              </a:rPr>
              <a:t>•  MIFARE DESFire EV2 and EV3: high-security chips with AES-128, a flexible file system that can host multiple applications on one card, and common...</a:t>
            </a:r>
          </a:p>
          <a:p>
            <a:pPr>
              <a:spcAft>
                <a:spcPts val="800"/>
              </a:spcAft>
            </a:pPr>
            <a:r>
              <a:rPr sz="1500">
                <a:solidFill>
                  <a:srgbClr val="1F2937"/>
                </a:solidFill>
              </a:rPr>
              <a:t>•  NTAG family (NFC Forum compliant)</a:t>
            </a:r>
          </a:p>
          <a:p>
            <a:pPr>
              <a:spcAft>
                <a:spcPts val="800"/>
              </a:spcAft>
            </a:pPr>
            <a:r>
              <a:rPr sz="1500">
                <a:solidFill>
                  <a:srgbClr val="1F2937"/>
                </a:solidFill>
              </a:rPr>
              <a:t>•  NTAG 213 / 215 / 216: the standard NFC tags, NFC Forum Type 2. User memory is 144, 504 and 888 bytes respectively. They store NDEF messages such as...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HF and NFC chip families (13.56 MHz)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NTAG 424 DNA: a secure NFC chip with AES-128 and SUN (Secure Unique NFC) messaging - each tap generates a unique, cryptographically signed URL so a...</a:t>
            </a:r>
          </a:p>
          <a:p>
            <a:pPr>
              <a:spcAft>
                <a:spcPts val="800"/>
              </a:spcAft>
            </a:pPr>
            <a:r>
              <a:rPr sz="1500">
                <a:solidFill>
                  <a:srgbClr val="1F2937"/>
                </a:solidFill>
              </a:rPr>
              <a:t>•  ICODE family (ISO/IEC 15693)</a:t>
            </a:r>
          </a:p>
          <a:p>
            <a:pPr>
              <a:spcAft>
                <a:spcPts val="800"/>
              </a:spcAft>
            </a:pPr>
            <a:r>
              <a:rPr sz="1500">
                <a:solidFill>
                  <a:srgbClr val="1F2937"/>
                </a:solidFill>
              </a:rPr>
              <a:t>•  ICODE SLIX2 is widely used in libraries, healthcare and industrial labels because ISO 15693 gives longer range than ISO 14443 (up to roughly a metre with large gate antennas) and good anti-collision. ICODE DNA adds AES-128 cryptographic authentication.</a:t>
            </a:r>
          </a:p>
          <a:p>
            <a:pPr>
              <a:spcAft>
                <a:spcPts val="800"/>
              </a:spcAft>
            </a:pPr>
            <a:r>
              <a:rPr sz="1500">
                <a:solidFill>
                  <a:srgbClr val="1F2937"/>
                </a:solidFill>
              </a:rPr>
              <a:t>•  MIFARE Classic EV1 - ISO 14443A - 1 KB or 4 KB total - Crypto1 (broken) - legacy only - Legacy access, canteen, transit cards</a:t>
            </a:r>
          </a:p>
          <a:p>
            <a:pPr>
              <a:spcAft>
                <a:spcPts val="800"/>
              </a:spcAft>
            </a:pPr>
            <a:r>
              <a:rPr sz="1500">
                <a:solidFill>
                  <a:srgbClr val="1F2937"/>
                </a:solidFill>
              </a:rPr>
              <a:t>•  MIFARE Ultralight EV1 - ISO 14443A - 48 or 128 bytes - 32-bit password, originality signature - Disposable tickets, event passes</a:t>
            </a:r>
          </a:p>
          <a:p>
            <a:pPr>
              <a:spcAft>
                <a:spcPts val="800"/>
              </a:spcAft>
            </a:pPr>
            <a:r>
              <a:rPr sz="1500">
                <a:solidFill>
                  <a:srgbClr val="1F2937"/>
                </a:solidFill>
              </a:rPr>
              <a:t>•  MIFARE Ultralight C - ISO 14443A - Small (around 144 bytes) - 3DES authentication - Limited-use tickets</a:t>
            </a:r>
          </a:p>
          <a:p>
            <a:pPr>
              <a:spcAft>
                <a:spcPts val="800"/>
              </a:spcAft>
            </a:pPr>
            <a:r>
              <a:rPr sz="1500">
                <a:solidFill>
                  <a:srgbClr val="1F2937"/>
                </a:solidFill>
              </a:rPr>
              <a:t>•  MIFARE DESFire EV2 / EV3 - ISO 14443A (ISO 7816-4 commands) - 2, 4 or 8 KB - AES-128, multi-application, secure messaging - Access control, cashless...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LF chip families (125-134.2 kHz)</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LF chips work at 125 kHz or 134.2 kHz. Range is short (centimetres to tens of centimetres) and data rates are slow, but LF tolerates water, body tissue and nearby metal better than higher frequencies.</a:t>
            </a:r>
          </a:p>
          <a:p>
            <a:pPr>
              <a:spcAft>
                <a:spcPts val="800"/>
              </a:spcAft>
            </a:pPr>
            <a:r>
              <a:rPr sz="1500">
                <a:solidFill>
                  <a:srgbClr val="1F2937"/>
                </a:solidFill>
              </a:rPr>
              <a:t>•  EM4100 / EM4102 family: simple read-only chips carrying a 64-bit code (containing a 40-bit unique ID plus header and parity). Extremely common in...</a:t>
            </a:r>
          </a:p>
          <a:p>
            <a:pPr>
              <a:spcAft>
                <a:spcPts val="800"/>
              </a:spcAft>
            </a:pPr>
            <a:r>
              <a:rPr sz="1500">
                <a:solidFill>
                  <a:srgbClr val="1F2937"/>
                </a:solidFill>
              </a:rPr>
              <a:t>•  EM4305: a read/write chip with 512 bits of memory, password protection, and support for the ISO 11784/11785 animal ID format (FDX-B). Common in...</a:t>
            </a:r>
          </a:p>
          <a:p>
            <a:pPr>
              <a:spcAft>
                <a:spcPts val="800"/>
              </a:spcAft>
            </a:pPr>
            <a:r>
              <a:rPr sz="1500">
                <a:solidFill>
                  <a:srgbClr val="1F2937"/>
                </a:solidFill>
              </a:rPr>
              <a:t>•  T5577: a highly configurable read/write chip that can emulate several other LF formats, including EM4100. This flexibility makes it popular for...</a:t>
            </a:r>
          </a:p>
          <a:p>
            <a:pPr>
              <a:spcAft>
                <a:spcPts val="800"/>
              </a:spcAft>
            </a:pPr>
            <a:r>
              <a:rPr sz="1500">
                <a:solidFill>
                  <a:srgbClr val="1F2937"/>
                </a:solidFill>
              </a:rPr>
              <a:t>•  NXP HITAG: a family including HITAG 1, HITAG 2, HITAG S and HITAG µ. HITAG 2 was widely used in vehicle immobilisers (its cipher has since been...</a:t>
            </a:r>
          </a:p>
          <a:p>
            <a:pPr>
              <a:spcAft>
                <a:spcPts val="800"/>
              </a:spcAft>
            </a:pPr>
            <a:r>
              <a:rPr sz="1500">
                <a:solidFill>
                  <a:srgbClr val="1F2937"/>
                </a:solidFill>
              </a:rPr>
              <a:t>•  EM4100 / EM4102 - 125 kHz, proprietary format - 64-bit read-only code - None - Low-cost proximity cards, key fobs</a:t>
            </a:r>
          </a:p>
          <a:p>
            <a:pPr>
              <a:spcAft>
                <a:spcPts val="800"/>
              </a:spcAft>
            </a:pPr>
            <a:r>
              <a:rPr sz="1500">
                <a:solidFill>
                  <a:srgbClr val="1F2937"/>
                </a:solidFill>
              </a:rPr>
              <a:t>•  EM4305 - 125-134.2 kHz, ISO 11784/11785 capable - 512 bits read/write - Password - Animal ID, industrial tags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LF chip families (125-134.2 kHz)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T5577 - 125 kHz, configurable - Several 32-bit blocks read/write - Optional password - Rewritable cards, emulation of other formats</a:t>
            </a:r>
          </a:p>
          <a:p>
            <a:pPr>
              <a:spcAft>
                <a:spcPts val="800"/>
              </a:spcAft>
            </a:pPr>
            <a:r>
              <a:rPr sz="1700">
                <a:solidFill>
                  <a:srgbClr val="1F2937"/>
                </a:solidFill>
              </a:rPr>
              <a:t>•  NXP HITAG family - 125 kHz / 134.2 kHz - Model dependent - Model dependent (HITAG 2 broken) - Immobilisers, animal ID, industrial</a:t>
            </a:r>
          </a:p>
          <a:p>
            <a:pPr>
              <a:spcAft>
                <a:spcPts val="800"/>
              </a:spcAft>
            </a:pPr>
            <a:r>
              <a:rPr sz="1700">
                <a:solidFill>
                  <a:srgbClr val="1F2937"/>
                </a:solidFill>
              </a:rPr>
              <a:t>•  To see these chips in finished products, browse our LF RFID tags , HF RFID labels and UHF RFID labels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Gen2v2 and security features on UHF chips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 original Gen2 protocol offered only 32-bit access and kill passwords, which travel over the air and are designed for operational control rather than strong security. The Gen2v2 revision (2013) added optional features that newer chips may support:</a:t>
            </a:r>
          </a:p>
          <a:p>
            <a:pPr>
              <a:spcAft>
                <a:spcPts val="800"/>
              </a:spcAft>
            </a:pPr>
            <a:r>
              <a:rPr sz="1700">
                <a:solidFill>
                  <a:srgbClr val="1F2937"/>
                </a:solidFill>
              </a:rPr>
              <a:t>•  Cryptographic authentication using crypto suites defined in the ISO/IEC 29167 series - for example AES-128 on UCODE DNA - so a reader can prove a tag...</a:t>
            </a:r>
          </a:p>
          <a:p>
            <a:pPr>
              <a:spcAft>
                <a:spcPts val="800"/>
              </a:spcAft>
            </a:pPr>
            <a:r>
              <a:rPr sz="1700">
                <a:solidFill>
                  <a:srgbClr val="1F2937"/>
                </a:solidFill>
              </a:rPr>
              <a:t>•  Untraceable command, which lets a tag hide part of its EPC or TID from unauthorised readers, supporting consumer privacy.</a:t>
            </a:r>
          </a:p>
          <a:p>
            <a:pPr>
              <a:spcAft>
                <a:spcPts val="800"/>
              </a:spcAft>
            </a:pPr>
            <a:r>
              <a:rPr sz="1700">
                <a:solidFill>
                  <a:srgbClr val="1F2937"/>
                </a:solidFill>
              </a:rPr>
              <a:t>•  Memory protection and file management options for structured user memory.</a:t>
            </a:r>
          </a:p>
          <a:p>
            <a:pPr>
              <a:spcAft>
                <a:spcPts val="800"/>
              </a:spcAft>
            </a:pPr>
            <a:r>
              <a:rPr sz="1700">
                <a:solidFill>
                  <a:srgbClr val="1F2937"/>
                </a:solidFill>
              </a:rPr>
              <a:t>•  Most retail chips implement only a subset of Gen2v2. If authentication matters to you, specify the exact feature (for example "ISO/IEC 29167-10 AES authentication") rather than just "Gen2v2".</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to read a chip datasheet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When comparing chips, look for these lines on the datasheet:</a:t>
            </a:r>
          </a:p>
          <a:p>
            <a:pPr>
              <a:spcAft>
                <a:spcPts val="800"/>
              </a:spcAft>
            </a:pPr>
            <a:r>
              <a:rPr sz="1500">
                <a:solidFill>
                  <a:srgbClr val="1F2937"/>
                </a:solidFill>
              </a:rPr>
              <a:t>•  Protocol and standards - EPC Gen2, ISO 14443A, ISO 15693, ISO 11784/11785, NFC Forum type.</a:t>
            </a:r>
          </a:p>
          <a:p>
            <a:pPr>
              <a:spcAft>
                <a:spcPts val="800"/>
              </a:spcAft>
            </a:pPr>
            <a:r>
              <a:rPr sz="1500">
                <a:solidFill>
                  <a:srgbClr val="1F2937"/>
                </a:solidFill>
              </a:rPr>
              <a:t>•  Memory map - EPC size, user memory, TID length and whether TID is serialised.</a:t>
            </a:r>
          </a:p>
          <a:p>
            <a:pPr>
              <a:spcAft>
                <a:spcPts val="800"/>
              </a:spcAft>
            </a:pPr>
            <a:r>
              <a:rPr sz="1500">
                <a:solidFill>
                  <a:srgbClr val="1F2937"/>
                </a:solidFill>
              </a:rPr>
              <a:t>•  Read and write sensitivity (UHF) or minimum operating field strength (HF/LF).</a:t>
            </a:r>
          </a:p>
          <a:p>
            <a:pPr>
              <a:spcAft>
                <a:spcPts val="800"/>
              </a:spcAft>
            </a:pPr>
            <a:r>
              <a:rPr sz="1500">
                <a:solidFill>
                  <a:srgbClr val="1F2937"/>
                </a:solidFill>
              </a:rPr>
              <a:t>•  Data retention and write endurance - commonly many years and tens of thousands of write cycles or more for EEPROM; confirm for your use case if tags...</a:t>
            </a:r>
          </a:p>
          <a:p>
            <a:pPr>
              <a:spcAft>
                <a:spcPts val="800"/>
              </a:spcAft>
            </a:pPr>
            <a:r>
              <a:rPr sz="1500">
                <a:solidFill>
                  <a:srgbClr val="1F2937"/>
                </a:solidFill>
              </a:rPr>
              <a:t>•  Operating temperature - important for laundry, tyres, cold chain and lamination processes.</a:t>
            </a:r>
          </a:p>
          <a:p>
            <a:pPr>
              <a:spcAft>
                <a:spcPts val="800"/>
              </a:spcAft>
            </a:pPr>
            <a:r>
              <a:rPr sz="1500">
                <a:solidFill>
                  <a:srgbClr val="1F2937"/>
                </a:solidFill>
              </a:rPr>
              <a:t>•  Special features - authentication, privacy modes, auto-tuning, tamper detection, sensors.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to read a chip datasheet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Example: A garment exporter in Tiruppur needs labels that retailers in Europe and the USA will read. The buyer's specification lists an approved chip and a minimum sensitivity.</a:t>
            </a:r>
          </a:p>
          <a:p>
            <a:pPr>
              <a:spcAft>
                <a:spcPts val="800"/>
              </a:spcAft>
            </a:pPr>
            <a:r>
              <a:rPr sz="1700">
                <a:solidFill>
                  <a:srgbClr val="1F2937"/>
                </a:solidFill>
              </a:rPr>
              <a:t>•  Remember that you rarely buy a bare chip. You buy a tag or inlay in which a converter has matched a chip to an antenna for a particular material.</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Chips Explained</dc:title>
  <dc:subject>www.indianrfid.com/rfid-academy/rfid-chips-explained</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