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for a Jewellery Store: Step-by-Step Implementation</a:t>
            </a:r>
          </a:p>
          <a:p>
            <a:r>
              <a:rPr sz="1800">
                <a:solidFill>
                  <a:srgbClr val="FDE68A"/>
                </a:solidFill>
              </a:rPr>
              <a:t>This is a practical, phase-by-phase plan for rolling out RFID in a jewellery showroom, from the first assessment to daily counts and audits. It assumes you already know why jewellers use RFID and focuses on exactly what to do, in...</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www.indianrfid.com/rfid-academy/jewellery-store-rfid-step-by-step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Before you start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This chapter is a hands-on implementation plan. If you want the overview first - why jewellers use RFID, the types of readers and the benefits - read RFID for Jewellery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two essentials: RFID jewellery labels + RFID software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Every jewellery RFID project rests on two things working together: a small RFID label on every piece and jewellery RFID software that knows what each label means. Readers, gates and printers only move data between the two.</a:t>
            </a:r>
          </a:p>
          <a:p>
            <a:pPr>
              <a:spcAft>
                <a:spcPts val="800"/>
              </a:spcAft>
            </a:pPr>
            <a:r>
              <a:rPr sz="1500">
                <a:solidFill>
                  <a:srgbClr val="1F2937"/>
                </a:solidFill>
              </a:rPr>
              <a:t>•  RFID jewellery labels</a:t>
            </a:r>
          </a:p>
          <a:p>
            <a:pPr>
              <a:spcAft>
                <a:spcPts val="800"/>
              </a:spcAft>
            </a:pPr>
            <a:r>
              <a:rPr sz="1500">
                <a:solidFill>
                  <a:srgbClr val="1F2937"/>
                </a:solidFill>
              </a:rPr>
              <a:t>•  Dumbbell / barbell labels - the classic jewellery tag: two printable ends joined by a thin strip that loops through a ring, chain clasp or bangle....</a:t>
            </a:r>
          </a:p>
          <a:p>
            <a:pPr>
              <a:spcAft>
                <a:spcPts val="800"/>
              </a:spcAft>
            </a:pPr>
            <a:r>
              <a:rPr sz="1500">
                <a:solidFill>
                  <a:srgbClr val="1F2937"/>
                </a:solidFill>
              </a:rPr>
              <a:t>•  Rat-tail / tail labels - a single printable flag with a thin tail for threading; good for chains, earrings and small pendants.</a:t>
            </a:r>
          </a:p>
          <a:p>
            <a:pPr>
              <a:spcAft>
                <a:spcPts val="800"/>
              </a:spcAft>
            </a:pPr>
            <a:r>
              <a:rPr sz="1500">
                <a:solidFill>
                  <a:srgbClr val="1F2937"/>
                </a:solidFill>
              </a:rPr>
              <a:t>•  Thread or loop tags - a small hard or flexible RFID tag tied with nylon thread; reusable on display pieces.</a:t>
            </a:r>
          </a:p>
          <a:p>
            <a:pPr>
              <a:spcAft>
                <a:spcPts val="800"/>
              </a:spcAft>
            </a:pPr>
            <a:r>
              <a:rPr sz="1500">
                <a:solidFill>
                  <a:srgbClr val="1F2937"/>
                </a:solidFill>
              </a:rPr>
              <a:t>•  Box and tray labels - larger UHF labels for packed items, trays and pouches so whole trays can be checked at once.</a:t>
            </a:r>
          </a:p>
          <a:p>
            <a:pPr>
              <a:spcAft>
                <a:spcPts val="800"/>
              </a:spcAft>
            </a:pPr>
            <a:r>
              <a:rPr sz="1500">
                <a:solidFill>
                  <a:srgbClr val="1F2937"/>
                </a:solidFill>
              </a:rPr>
              <a:t>•  Each label is printed with what staff need to see - item code, barcode, gross and net weight, purity (karat), stone details, price or price code, and the HUID number - and encoded with a unique EPC that the software links to the item record. Printing and...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two essentials: RFID jewellery labels + RFID software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Dumbbell / barbell - Rings, bangles, chains, bracelets - Code, barcode, weight, karat, HUID, price - Keep the inlay end away from the metal where...</a:t>
            </a:r>
          </a:p>
          <a:p>
            <a:pPr>
              <a:spcAft>
                <a:spcPts val="800"/>
              </a:spcAft>
            </a:pPr>
            <a:r>
              <a:rPr sz="1500">
                <a:solidFill>
                  <a:srgbClr val="1F2937"/>
                </a:solidFill>
              </a:rPr>
              <a:t>•  Rat-tail / tail - Earrings, pendants, nose pins - Code, barcode, weight - Choose a small inlay tuned for dense trays</a:t>
            </a:r>
          </a:p>
          <a:p>
            <a:pPr>
              <a:spcAft>
                <a:spcPts val="800"/>
              </a:spcAft>
            </a:pPr>
            <a:r>
              <a:rPr sz="1500">
                <a:solidFill>
                  <a:srgbClr val="1F2937"/>
                </a:solidFill>
              </a:rPr>
              <a:t>•  Thread / loop tag - Display and high-value pieces - Code (often on a printed card) - Reusable when items are sold</a:t>
            </a:r>
          </a:p>
          <a:p>
            <a:pPr>
              <a:spcAft>
                <a:spcPts val="800"/>
              </a:spcAft>
            </a:pPr>
            <a:r>
              <a:rPr sz="1500">
                <a:solidFill>
                  <a:srgbClr val="1F2937"/>
                </a:solidFill>
              </a:rPr>
              <a:t>•  Box / tray label - Packed sets, trays, pouches - Tray or box ID, item count - Lets staff check a whole tray at the counter</a:t>
            </a:r>
          </a:p>
          <a:p>
            <a:pPr>
              <a:spcAft>
                <a:spcPts val="800"/>
              </a:spcAft>
            </a:pPr>
            <a:r>
              <a:rPr sz="1500">
                <a:solidFill>
                  <a:srgbClr val="1F2937"/>
                </a:solidFill>
              </a:rPr>
              <a:t>•  RFID jewellery software</a:t>
            </a:r>
          </a:p>
          <a:p>
            <a:pPr>
              <a:spcAft>
                <a:spcPts val="800"/>
              </a:spcAft>
            </a:pPr>
            <a:r>
              <a:rPr sz="1500">
                <a:solidFill>
                  <a:srgbClr val="1F2937"/>
                </a:solidFill>
              </a:rPr>
              <a:t>•  The software turns tag reads into answers. At minimum it should include: an item master (design, karat, weights, stones, making charges, HUID, photo) with the EPC of each label; label printing and encoding ; stock count and reconciliation by counter, tray...</a:t>
            </a:r>
          </a:p>
          <a:p>
            <a:pPr>
              <a:spcAft>
                <a:spcPts val="800"/>
              </a:spcAft>
            </a:pPr>
            <a:r>
              <a:rPr sz="1500">
                <a:solidFill>
                  <a:srgbClr val="1F2937"/>
                </a:solidFill>
              </a:rPr>
              <a:t>•  Where AI adds value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1: Assess your store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Spend the first week collecting facts. Every later decision depends on them.</a:t>
            </a:r>
          </a:p>
          <a:p>
            <a:pPr>
              <a:spcAft>
                <a:spcPts val="800"/>
              </a:spcAft>
            </a:pPr>
            <a:r>
              <a:rPr sz="1500">
                <a:solidFill>
                  <a:srgbClr val="1F2937"/>
                </a:solidFill>
              </a:rPr>
              <a:t>•  Stock size and mix: how many pieces in total, and how many in each category - gold, diamond, silver, platinum, kundan, loose stones. Small items such...</a:t>
            </a:r>
          </a:p>
          <a:p>
            <a:pPr>
              <a:spcAft>
                <a:spcPts val="800"/>
              </a:spcAft>
            </a:pPr>
            <a:r>
              <a:rPr sz="1500">
                <a:solidFill>
                  <a:srgbClr val="1F2937"/>
                </a:solidFill>
              </a:rPr>
              <a:t>•  Counters and trays: number of counters, trays per counter, typical pieces per tray, and how trays move between counter, display and vault.</a:t>
            </a:r>
          </a:p>
          <a:p>
            <a:pPr>
              <a:spcAft>
                <a:spcPts val="800"/>
              </a:spcAft>
            </a:pPr>
            <a:r>
              <a:rPr sz="1500">
                <a:solidFill>
                  <a:srgbClr val="1F2937"/>
                </a:solidFill>
              </a:rPr>
              <a:t>•  Branches and locations: showrooms, warehouse or vault, karigar workshops, exhibition stock.</a:t>
            </a:r>
          </a:p>
          <a:p>
            <a:pPr>
              <a:spcAft>
                <a:spcPts val="800"/>
              </a:spcAft>
            </a:pPr>
            <a:r>
              <a:rPr sz="1500">
                <a:solidFill>
                  <a:srgbClr val="1F2937"/>
                </a:solidFill>
              </a:rPr>
              <a:t>•  Current software: which billing or ERP system you use, whether it already has item codes, barcodes and HUID fields, and whether the vendor can...</a:t>
            </a:r>
          </a:p>
          <a:p>
            <a:pPr>
              <a:spcAft>
                <a:spcPts val="800"/>
              </a:spcAft>
            </a:pPr>
            <a:r>
              <a:rPr sz="1500">
                <a:solidFill>
                  <a:srgbClr val="1F2937"/>
                </a:solidFill>
              </a:rPr>
              <a:t>•  Current routines: how often you count, how long it takes, and where differences usually appear.</a:t>
            </a:r>
          </a:p>
          <a:p>
            <a:pPr>
              <a:spcAft>
                <a:spcPts val="800"/>
              </a:spcAft>
            </a:pPr>
            <a:r>
              <a:rPr sz="1500">
                <a:solidFill>
                  <a:srgbClr val="1F2937"/>
                </a:solidFill>
              </a:rPr>
              <a:t>•  Write a one-page goal statement, for example "full showroom count in under an hour, every tray checked at opening and closing, karigar stock reconciled weekly". This becomes your measure of success.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2: Choose the tags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Jewellery tags are small UHF tags in a dumbbell, rat-tail or tail shape, with a print area for the barcode, item code, weight and purity. They are tied to the piece with thread so that the antenna hangs away from the metal.</a:t>
            </a:r>
          </a:p>
          <a:p>
            <a:pPr>
              <a:spcAft>
                <a:spcPts val="800"/>
              </a:spcAft>
            </a:pPr>
            <a:r>
              <a:rPr sz="1500">
                <a:solidFill>
                  <a:srgbClr val="1F2937"/>
                </a:solidFill>
              </a:rPr>
              <a:t>•  Test two or three tag designs on your actual pieces, in your actual trays, before ordering in bulk.</a:t>
            </a:r>
          </a:p>
          <a:p>
            <a:pPr>
              <a:spcAft>
                <a:spcPts val="800"/>
              </a:spcAft>
            </a:pPr>
            <a:r>
              <a:rPr sz="1500">
                <a:solidFill>
                  <a:srgbClr val="1F2937"/>
                </a:solidFill>
              </a:rPr>
              <a:t>•  Check the print area: can you fit item code, gross and net weight, purity, and a barcode at a readable size?</a:t>
            </a:r>
          </a:p>
          <a:p>
            <a:pPr>
              <a:spcAft>
                <a:spcPts val="800"/>
              </a:spcAft>
            </a:pPr>
            <a:r>
              <a:rPr sz="1500">
                <a:solidFill>
                  <a:srgbClr val="1F2937"/>
                </a:solidFill>
              </a:rPr>
              <a:t>•  Check how the tag behaves in a dense tray of chains or bangles, not just on a single item on a table.</a:t>
            </a:r>
          </a:p>
          <a:p>
            <a:pPr>
              <a:spcAft>
                <a:spcPts val="800"/>
              </a:spcAft>
            </a:pPr>
            <a:r>
              <a:rPr sz="1500">
                <a:solidFill>
                  <a:srgbClr val="1F2937"/>
                </a:solidFill>
              </a:rPr>
              <a:t>•  Order spares - typically a margin of 10-15% over your piece count for misprints, re-tagging and new stock.</a:t>
            </a:r>
          </a:p>
          <a:p>
            <a:pPr>
              <a:spcAft>
                <a:spcPts val="800"/>
              </a:spcAft>
            </a:pPr>
            <a:r>
              <a:rPr sz="1500">
                <a:solidFill>
                  <a:srgbClr val="1F2937"/>
                </a:solidFill>
              </a:rPr>
              <a:t>•  Small items need special thought. Nose pins, studs and small pendants are often lighter than the tag itself, so many stores keep such items in tagged pouches, boxes or cards, with one tag per piece on the packaging rather than on the jewel.</a:t>
            </a:r>
          </a:p>
          <a:p>
            <a:pPr>
              <a:spcAft>
                <a:spcPts val="800"/>
              </a:spcAft>
            </a:pPr>
            <a:r>
              <a:rPr sz="1500">
                <a:solidFill>
                  <a:srgbClr val="1F2937"/>
                </a:solidFill>
              </a:rPr>
              <a:t>•  See UHF RFID labels for the general range of tag formats.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3: Clean up the item master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RFID makes your stock data visible; it does not fix it. Before tagging, make sure every piece has one clean record with:</a:t>
            </a:r>
          </a:p>
          <a:p>
            <a:pPr>
              <a:spcAft>
                <a:spcPts val="800"/>
              </a:spcAft>
            </a:pPr>
            <a:r>
              <a:rPr sz="1500">
                <a:solidFill>
                  <a:srgbClr val="1F2937"/>
                </a:solidFill>
              </a:rPr>
              <a:t>•  A unique item code (one code per piece, not per design).</a:t>
            </a:r>
          </a:p>
          <a:p>
            <a:pPr>
              <a:spcAft>
                <a:spcPts val="800"/>
              </a:spcAft>
            </a:pPr>
            <a:r>
              <a:rPr sz="1500">
                <a:solidFill>
                  <a:srgbClr val="1F2937"/>
                </a:solidFill>
              </a:rPr>
              <a:t>•  Category, design or style code, and counter or tray location.</a:t>
            </a:r>
          </a:p>
          <a:p>
            <a:pPr>
              <a:spcAft>
                <a:spcPts val="800"/>
              </a:spcAft>
            </a:pPr>
            <a:r>
              <a:rPr sz="1500">
                <a:solidFill>
                  <a:srgbClr val="1F2937"/>
                </a:solidFill>
              </a:rPr>
              <a:t>•  Gross weight, net weight, stone weight and purity or karat.</a:t>
            </a:r>
          </a:p>
          <a:p>
            <a:pPr>
              <a:spcAft>
                <a:spcPts val="800"/>
              </a:spcAft>
            </a:pPr>
            <a:r>
              <a:rPr sz="1500">
                <a:solidFill>
                  <a:srgbClr val="1F2937"/>
                </a:solidFill>
              </a:rPr>
              <a:t>•  The BIS HUID number for hallmarked gold items.</a:t>
            </a:r>
          </a:p>
          <a:p>
            <a:pPr>
              <a:spcAft>
                <a:spcPts val="800"/>
              </a:spcAft>
            </a:pPr>
            <a:r>
              <a:rPr sz="1500">
                <a:solidFill>
                  <a:srgbClr val="1F2937"/>
                </a:solidFill>
              </a:rPr>
              <a:t>•  Stone details for diamond pieces, making charges or price basis as your software requires.</a:t>
            </a:r>
          </a:p>
          <a:p>
            <a:pPr>
              <a:spcAft>
                <a:spcPts val="800"/>
              </a:spcAft>
            </a:pPr>
            <a:r>
              <a:rPr sz="1500">
                <a:solidFill>
                  <a:srgbClr val="1F2937"/>
                </a:solidFill>
              </a:rPr>
              <a:t>•  Physically verify a sample against the records. If the paper count and the system disagree, resolve it now - otherwise the first RFID count will show "missing" items that were never really there.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3: Clean up the item master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Watch out: Do not let tagging start while master data is half-clean. Every piece tagged against a wrong record has to be found and re-tagged later, which costs far more than the delay.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4: Print, encode and tag existing stock</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Bulk tagging is the most labour-intensive phase. Plan it like a project.</a:t>
            </a:r>
          </a:p>
          <a:p>
            <a:pPr>
              <a:spcAft>
                <a:spcPts val="800"/>
              </a:spcAft>
            </a:pPr>
            <a:r>
              <a:rPr sz="1500">
                <a:solidFill>
                  <a:srgbClr val="1F2937"/>
                </a:solidFill>
              </a:rPr>
              <a:t>•  How to organise it</a:t>
            </a:r>
          </a:p>
          <a:p>
            <a:pPr>
              <a:spcAft>
                <a:spcPts val="800"/>
              </a:spcAft>
            </a:pPr>
            <a:r>
              <a:rPr sz="1500">
                <a:solidFill>
                  <a:srgbClr val="1F2937"/>
                </a:solidFill>
              </a:rPr>
              <a:t>•  Work tray by tray or counter by counter, never randomly. Take one tray off display, tag every piece, read the tray to confirm, and return it.</a:t>
            </a:r>
          </a:p>
          <a:p>
            <a:pPr>
              <a:spcAft>
                <a:spcPts val="800"/>
              </a:spcAft>
            </a:pPr>
            <a:r>
              <a:rPr sz="1500">
                <a:solidFill>
                  <a:srgbClr val="1F2937"/>
                </a:solidFill>
              </a:rPr>
              <a:t>•  Print and encode from the software, so the EPC written to each tag is linked to the item code automatically. See the RFID printers guide and RFID...</a:t>
            </a:r>
          </a:p>
          <a:p>
            <a:pPr>
              <a:spcAft>
                <a:spcPts val="800"/>
              </a:spcAft>
            </a:pPr>
            <a:r>
              <a:rPr sz="1500">
                <a:solidFill>
                  <a:srgbClr val="1F2937"/>
                </a:solidFill>
              </a:rPr>
              <a:t>•  Use a small team: one person prints and checks the data, one ties tags, and a supervisor verifies each finished tray with a reader.</a:t>
            </a:r>
          </a:p>
          <a:p>
            <a:pPr>
              <a:spcAft>
                <a:spcPts val="800"/>
              </a:spcAft>
            </a:pPr>
            <a:r>
              <a:rPr sz="1500">
                <a:solidFill>
                  <a:srgbClr val="1F2937"/>
                </a:solidFill>
              </a:rPr>
              <a:t>•  Set a daily target from a trial day. A trained pair can typically tag a few hundred pieces a day, fewer for complex items needing careful data checks.</a:t>
            </a:r>
          </a:p>
          <a:p>
            <a:pPr>
              <a:spcAft>
                <a:spcPts val="800"/>
              </a:spcAft>
            </a:pPr>
            <a:r>
              <a:rPr sz="1500">
                <a:solidFill>
                  <a:srgbClr val="1F2937"/>
                </a:solidFill>
              </a:rPr>
              <a:t>•  Reconcile every evening: pieces tagged today versus pieces planned, and any tags voided.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4: Print, encode and tag existing stock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Example: A showroom with about 8,000 pieces and a tagging team of two pairs might plan for roughly three weeks of tagging, done in the morning before peak hours and on the weekly off day, starting with the slowest-moving counters so sales are least disturbed.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5: Place the hardware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Handheld reader - Shared by floor staff and supervisor - Full store counts, finding a piece, vault counts. See handheld reader guide .</a:t>
            </a:r>
          </a:p>
          <a:p>
            <a:pPr>
              <a:spcAft>
                <a:spcPts val="800"/>
              </a:spcAft>
            </a:pPr>
            <a:r>
              <a:rPr sz="1500">
                <a:solidFill>
                  <a:srgbClr val="1F2937"/>
                </a:solidFill>
              </a:rPr>
              <a:t>•  Counter or tray reader (desktop pad) - Billing counter, tray-issue desk - Reading a tray in seconds, billing by tag read, tray issue and return.</a:t>
            </a:r>
          </a:p>
          <a:p>
            <a:pPr>
              <a:spcAft>
                <a:spcPts val="800"/>
              </a:spcAft>
            </a:pPr>
            <a:r>
              <a:rPr sz="1500">
                <a:solidFill>
                  <a:srgbClr val="1F2937"/>
                </a:solidFill>
              </a:rPr>
              <a:t>•  Encoder or RFID printer - Back office - Tagging new stock and re-tagging.</a:t>
            </a:r>
          </a:p>
          <a:p>
            <a:pPr>
              <a:spcAft>
                <a:spcPts val="800"/>
              </a:spcAft>
            </a:pPr>
            <a:r>
              <a:rPr sz="1500">
                <a:solidFill>
                  <a:srgbClr val="1F2937"/>
                </a:solidFill>
              </a:rPr>
              <a:t>•  Exit gate - Showroom entrance - Alert if an unsold tagged piece passes.</a:t>
            </a:r>
          </a:p>
          <a:p>
            <a:pPr>
              <a:spcAft>
                <a:spcPts val="800"/>
              </a:spcAft>
            </a:pPr>
            <a:r>
              <a:rPr sz="1500">
                <a:solidFill>
                  <a:srgbClr val="1F2937"/>
                </a:solidFill>
              </a:rPr>
              <a:t>•  Vault reader or handheld - Safe / strong room - Night stock check before locking.</a:t>
            </a:r>
          </a:p>
          <a:p>
            <a:pPr>
              <a:spcAft>
                <a:spcPts val="800"/>
              </a:spcAft>
            </a:pPr>
            <a:r>
              <a:rPr sz="1500">
                <a:solidFill>
                  <a:srgbClr val="1F2937"/>
                </a:solidFill>
              </a:rPr>
              <a:t>•  The vault deserves special attention. Steel safes and strong rooms block radio signals, so a reader outside the vault cannot see stock inside it.</a:t>
            </a:r>
          </a:p>
          <a:p>
            <a:pPr>
              <a:spcAft>
                <a:spcPts val="800"/>
              </a:spcAft>
            </a:pPr>
            <a:r>
              <a:rPr sz="1500">
                <a:solidFill>
                  <a:srgbClr val="1F2937"/>
                </a:solidFill>
              </a:rPr>
              <a:t>•  Keep counter readers on low power so they read only the tray on top, not the neighbouring counter. Test the exit gate with staff walking at normal speed carrying a tagged piece in a hand, pocket and bag.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6: Set up software and billing integration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Load the clean item master and the store layout: counters, trays, vault, karigars, branches.</a:t>
            </a:r>
          </a:p>
          <a:p>
            <a:pPr>
              <a:spcAft>
                <a:spcPts val="800"/>
              </a:spcAft>
            </a:pPr>
            <a:r>
              <a:rPr sz="1500">
                <a:solidFill>
                  <a:srgbClr val="1F2937"/>
                </a:solidFill>
              </a:rPr>
              <a:t>•  Create user roles - salesperson, counter in-charge, manager, auditor - with an audit trail on every edit.</a:t>
            </a:r>
          </a:p>
          <a:p>
            <a:pPr>
              <a:spcAft>
                <a:spcPts val="800"/>
              </a:spcAft>
            </a:pPr>
            <a:r>
              <a:rPr sz="1500">
                <a:solidFill>
                  <a:srgbClr val="1F2937"/>
                </a:solidFill>
              </a:rPr>
              <a:t>•  Link billing: reading a tag at the counter should fetch the item into the bill, and the sale should mark the item sold so it disappears from counts...</a:t>
            </a:r>
          </a:p>
          <a:p>
            <a:pPr>
              <a:spcAft>
                <a:spcPts val="800"/>
              </a:spcAft>
            </a:pPr>
            <a:r>
              <a:rPr sz="1500">
                <a:solidFill>
                  <a:srgbClr val="1F2937"/>
                </a:solidFill>
              </a:rPr>
              <a:t>•  Configure reports: daily count result, missing and extra pieces, tray status, karigar balance, transfer status.</a:t>
            </a:r>
          </a:p>
          <a:p>
            <a:pPr>
              <a:spcAft>
                <a:spcPts val="800"/>
              </a:spcAft>
            </a:pPr>
            <a:r>
              <a:rPr sz="1500">
                <a:solidFill>
                  <a:srgbClr val="1F2937"/>
                </a:solidFill>
              </a:rPr>
              <a:t>•  Set alerts for gate events and for count differences, by SMS, WhatsApp or email.</a:t>
            </a:r>
          </a:p>
          <a:p>
            <a:pPr>
              <a:spcAft>
                <a:spcPts val="800"/>
              </a:spcAft>
            </a:pPr>
            <a:r>
              <a:rPr sz="1500">
                <a:solidFill>
                  <a:srgbClr val="1F2937"/>
                </a:solidFill>
              </a:rPr>
              <a:t>•  For a deeper look at what the software should do, see RFID software: how it works and what to integrate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7: Pilot on one counter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Choose one counter with a representative mix - for example a gold chains and rings counter. Run it on RFID for two to three weeks alongside your existing manual count.</a:t>
            </a:r>
          </a:p>
          <a:p>
            <a:pPr>
              <a:spcAft>
                <a:spcPts val="800"/>
              </a:spcAft>
            </a:pPr>
            <a:r>
              <a:rPr sz="1700">
                <a:solidFill>
                  <a:srgbClr val="1F2937"/>
                </a:solidFill>
              </a:rPr>
              <a:t>•  Compare RFID counts with manual counts every day and investigate every difference.</a:t>
            </a:r>
          </a:p>
          <a:p>
            <a:pPr>
              <a:spcAft>
                <a:spcPts val="800"/>
              </a:spcAft>
            </a:pPr>
            <a:r>
              <a:rPr sz="1700">
                <a:solidFill>
                  <a:srgbClr val="1F2937"/>
                </a:solidFill>
              </a:rPr>
              <a:t>•  Note which items read poorly and why: tag position, dense stacking, metal trays, or reader settings.</a:t>
            </a:r>
          </a:p>
          <a:p>
            <a:pPr>
              <a:spcAft>
                <a:spcPts val="800"/>
              </a:spcAft>
            </a:pPr>
            <a:r>
              <a:rPr sz="1700">
                <a:solidFill>
                  <a:srgbClr val="1F2937"/>
                </a:solidFill>
              </a:rPr>
              <a:t>•  Time the opening and closing counts and the billing flow.</a:t>
            </a:r>
          </a:p>
          <a:p>
            <a:pPr>
              <a:spcAft>
                <a:spcPts val="800"/>
              </a:spcAft>
            </a:pPr>
            <a:r>
              <a:rPr sz="1700">
                <a:solidFill>
                  <a:srgbClr val="1F2937"/>
                </a:solidFill>
              </a:rPr>
              <a:t>•  Collect staff feedback and adjust before expanding.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8: Full-store go-live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Extend counter by counter as tagging completes. Once every counter has passed a week of matching counts, stop the parallel manual count for routine checks (keep periodic manual spot checks as an audit control).</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9: Daily routines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Opening count: trays come out of the vault and are read before going on display; the software compares with last night's closing.</a:t>
            </a:r>
          </a:p>
          <a:p>
            <a:pPr>
              <a:spcAft>
                <a:spcPts val="800"/>
              </a:spcAft>
            </a:pPr>
            <a:r>
              <a:rPr sz="1500">
                <a:solidFill>
                  <a:srgbClr val="1F2937"/>
                </a:solidFill>
              </a:rPr>
              <a:t>•  Tray issue and return: salespeople take a tray against their name and return it; the tray is read at both points.</a:t>
            </a:r>
          </a:p>
          <a:p>
            <a:pPr>
              <a:spcAft>
                <a:spcPts val="800"/>
              </a:spcAft>
            </a:pPr>
            <a:r>
              <a:rPr sz="1500">
                <a:solidFill>
                  <a:srgbClr val="1F2937"/>
                </a:solidFill>
              </a:rPr>
              <a:t>•  Billing: tag read, bill created, tag removed, item marked sold.</a:t>
            </a:r>
          </a:p>
          <a:p>
            <a:pPr>
              <a:spcAft>
                <a:spcPts val="800"/>
              </a:spcAft>
            </a:pPr>
            <a:r>
              <a:rPr sz="1500">
                <a:solidFill>
                  <a:srgbClr val="1F2937"/>
                </a:solidFill>
              </a:rPr>
              <a:t>•  Karigar issue and receipt: pieces sent for repair or alteration are issued against the karigar and checked on return, with weight recorded.</a:t>
            </a:r>
          </a:p>
          <a:p>
            <a:pPr>
              <a:spcAft>
                <a:spcPts val="800"/>
              </a:spcAft>
            </a:pPr>
            <a:r>
              <a:rPr sz="1500">
                <a:solidFill>
                  <a:srgbClr val="1F2937"/>
                </a:solidFill>
              </a:rPr>
              <a:t>•  Closing count: every tray is read before it goes into the vault; differences are resolved before staff leave.</a:t>
            </a:r>
          </a:p>
          <a:p>
            <a:pPr>
              <a:spcAft>
                <a:spcPts val="800"/>
              </a:spcAft>
            </a:pPr>
            <a:r>
              <a:rPr sz="1500">
                <a:solidFill>
                  <a:srgbClr val="1F2937"/>
                </a:solidFill>
              </a:rPr>
              <a:t>•  New stock: tagged on arrival, before display.</a:t>
            </a:r>
          </a:p>
          <a:p>
            <a:pPr>
              <a:spcAft>
                <a:spcPts val="800"/>
              </a:spcAft>
            </a:pPr>
            <a:r>
              <a:rPr sz="1500">
                <a:solidFill>
                  <a:srgbClr val="1F2937"/>
                </a:solidFill>
              </a:rPr>
              <a:t>•  Tip: Make the closing count a fixed sign-off step with a name and time against it. When a difference is found the same evening, it is usually traced in minutes; found a week later, it may never be explained.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for a Jewellery Store: Step-by-Step Implementation</dc:title>
  <dc:subject>www.indianrfid.com/rfid-academy/jewellery-store-rfid-step-by-step</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