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Who Invented RFID? The History and the Father of RFID</a:t>
            </a:r>
          </a:p>
          <a:p>
            <a:r>
              <a:rPr sz="1800">
                <a:solidFill>
                  <a:srgbClr val="FDE68A"/>
                </a:solidFill>
              </a:rPr>
              <a:t>RFID was not invented in one day by one person. It grew from radar and wartime identification, a 1948 theory of reflected power, a Soviet listening device, and a series of patents in the 1970s. This chapter tells the story - and...</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www.indianrfid.com/rfid-academy/history-of-rfid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short answer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RFID was not invented by one person in one moment. It was built up over about thirty years, from radar in the 1930s and 1940s to the first patented RFID tags in the early 1970s.</a:t>
            </a:r>
          </a:p>
          <a:p>
            <a:pPr>
              <a:spcAft>
                <a:spcPts val="800"/>
              </a:spcAft>
            </a:pPr>
            <a:r>
              <a:rPr sz="1700">
                <a:solidFill>
                  <a:srgbClr val="1F2937"/>
                </a:solidFill>
              </a:rPr>
              <a:t>•  Mario W. Cardullo - received a US patent in January 1973 for a passive radio transponder with rewritable memory . This is generally recognised as the...</a:t>
            </a:r>
          </a:p>
          <a:p>
            <a:pPr>
              <a:spcAft>
                <a:spcPts val="800"/>
              </a:spcAft>
            </a:pPr>
            <a:r>
              <a:rPr sz="1700">
                <a:solidFill>
                  <a:srgbClr val="1F2937"/>
                </a:solidFill>
              </a:rPr>
              <a:t>•  Charles Walton - an engineer who held a long series of RFID patents from the 1970s onward, including a 1983 patent for a portable radio-frequency...</a:t>
            </a:r>
          </a:p>
          <a:p>
            <a:pPr>
              <a:spcAft>
                <a:spcPts val="800"/>
              </a:spcAft>
            </a:pPr>
            <a:r>
              <a:rPr sz="1700">
                <a:solidFill>
                  <a:srgbClr val="1F2937"/>
                </a:solidFill>
              </a:rPr>
              <a:t>•  Behind them stand the radar pioneers, a scientist who described communication by reflected radio waves, and many teams in government labs and companies. Here is the full story.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1930s-1940s: radar and Identification Friend or Foe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700">
                <a:solidFill>
                  <a:srgbClr val="1F2937"/>
                </a:solidFill>
              </a:rPr>
              <a:t>•  Radar, developed in several countries in the 1930s and led in Britain by Sir Robert Watson-Watt , could show an approaching aircraft but not whose aircraft it was. The answer was IFF (Identification Friend or Foe) : a transponder on friendly aircraft that...</a:t>
            </a:r>
          </a:p>
        </p:txBody>
      </p:sp>
      <p:pic>
        <p:nvPicPr>
          <p:cNvPr id="6" name="Picture 5" descr="111594386846RFID-Tags.jp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1945: Theremin's "Thing"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 1945, Soviet inventor Leon Theremin designed a listening device hidden inside a carved wooden Great Seal presented to the US ambassador in Moscow. It had no battery: a cavity and antenna were "lit up" by a radio beam from outside, and sound vibrations...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1948: Harry Stockman and reflected power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 October 1948, Harry Stockman published "Communication by Means of Reflected Power". He showed that information could be sent by changing how an object reflects a radio wave, instead of transmitting a new signal.</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1950s-1960s: experiments and anti-theft tags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Through the 1950s and 1960s engineers explored long-range transponders and radio identification. The first mass-market product appeared in shops: electronic article surveillance (EAS) , the anti-theft tags that sound an alarm at the door.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1970s: the first true RFID tags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1973 - Mario W. Cardullo is granted a US patent for an active and passive radio transponder with memory that could be rewritten . His proposals...</a:t>
            </a:r>
          </a:p>
          <a:p>
            <a:pPr>
              <a:spcAft>
                <a:spcPts val="800"/>
              </a:spcAft>
            </a:pPr>
            <a:r>
              <a:rPr sz="1700">
                <a:solidFill>
                  <a:srgbClr val="1F2937"/>
                </a:solidFill>
              </a:rPr>
              <a:t>•  1973 - Charles Walton receives the first of his patents for a passive transponder used to unlock a door without a key. His later patents, including...</a:t>
            </a:r>
          </a:p>
          <a:p>
            <a:pPr>
              <a:spcAft>
                <a:spcPts val="800"/>
              </a:spcAft>
            </a:pPr>
            <a:r>
              <a:rPr sz="1700">
                <a:solidFill>
                  <a:srgbClr val="1F2937"/>
                </a:solidFill>
              </a:rPr>
              <a:t>•  1970s - Los Alamos National Laboratory in the USA demonstrates passive tags read by modulated backscatter, for tracking livestock and vehicles. The...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1980s-1990s: tolls, animals and access cards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Low-frequency tags became standard for animal identification, and electronic toll collection spread in the USA and Europe. HF (13.56 MHz) smart cards brought contactless access control, transport tickets and payments.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1999-2004: the Electronic Product Code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 1999 the Auto-ID Center was founded at the Massachusetts Institute of Technology (MIT), with researchers including Kevin Ashton , Sanjay Sarma and David Brock . Their idea: give every single item a unique number - the Electronic Product Code (EPC) - and...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2010s-today: RAIN RFID and India</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Passive UHF RFID is now known as RAIN RFID , and billions of tags are used every year in apparel, retail, logistics, healthcare, aviation and manufacturing. In India, FASTag - a passive UHF RFID windscreen tag - became mandatory for vehicles at national...</a:t>
            </a:r>
          </a:p>
          <a:p>
            <a:pPr>
              <a:spcAft>
                <a:spcPts val="800"/>
              </a:spcAft>
            </a:pPr>
            <a:r>
              <a:rPr sz="1700">
                <a:solidFill>
                  <a:srgbClr val="1F2937"/>
                </a:solidFill>
              </a:rPr>
              <a:t>•  Indian RFID in this story: Mindware, the parent of Indian RFID, has worked in barcode and auto-identification in New Delhi since 1997 - through the shift from barcodes to RFID. Today Indian RFID prints and encodes RFID labels in Delhi and trains engineers in...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RFID timeline at a glance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1930s-1940s - Radar and IFF transponders identify friendly aircraft</a:t>
            </a:r>
          </a:p>
          <a:p>
            <a:pPr>
              <a:spcAft>
                <a:spcPts val="800"/>
              </a:spcAft>
            </a:pPr>
            <a:r>
              <a:rPr sz="1500">
                <a:solidFill>
                  <a:srgbClr val="1F2937"/>
                </a:solidFill>
              </a:rPr>
              <a:t>•  1945 - Leon Theremin's passive listening device ("The Thing")</a:t>
            </a:r>
          </a:p>
          <a:p>
            <a:pPr>
              <a:spcAft>
                <a:spcPts val="800"/>
              </a:spcAft>
            </a:pPr>
            <a:r>
              <a:rPr sz="1500">
                <a:solidFill>
                  <a:srgbClr val="1F2937"/>
                </a:solidFill>
              </a:rPr>
              <a:t>•  1948 - Harry Stockman: "Communication by Means of Reflected Power"</a:t>
            </a:r>
          </a:p>
          <a:p>
            <a:pPr>
              <a:spcAft>
                <a:spcPts val="800"/>
              </a:spcAft>
            </a:pPr>
            <a:r>
              <a:rPr sz="1500">
                <a:solidFill>
                  <a:srgbClr val="1F2937"/>
                </a:solidFill>
              </a:rPr>
              <a:t>•  1960s - Electronic article surveillance (1-bit anti-theft tags)</a:t>
            </a:r>
          </a:p>
          <a:p>
            <a:pPr>
              <a:spcAft>
                <a:spcPts val="800"/>
              </a:spcAft>
            </a:pPr>
            <a:r>
              <a:rPr sz="1500">
                <a:solidFill>
                  <a:srgbClr val="1F2937"/>
                </a:solidFill>
              </a:rPr>
              <a:t>•  1973 - Mario Cardullo's patent for a rewritable passive transponder; Charles Walton's first door-entry transponder patent</a:t>
            </a:r>
          </a:p>
          <a:p>
            <a:pPr>
              <a:spcAft>
                <a:spcPts val="800"/>
              </a:spcAft>
            </a:pPr>
            <a:r>
              <a:rPr sz="1500">
                <a:solidFill>
                  <a:srgbClr val="1F2937"/>
                </a:solidFill>
              </a:rPr>
              <a:t>•  1970s - Los Alamos demonstrates passive backscatter tags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Invented RFID? The History and the Father of RFID</dc:title>
  <dc:subject>www.indianrfid.com/rfid-academy/history-of-rfid</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