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EPC Encoding &amp; Tag Memory</a:t>
            </a:r>
          </a:p>
          <a:p>
            <a:r>
              <a:rPr sz="1800">
                <a:solidFill>
                  <a:srgbClr val="FDE68A"/>
                </a:solidFill>
              </a:rPr>
              <a:t>A UHF RFID tag stores its data in four memory banks, and the EPC bank usually holds a GS1 identifier packed into binary. This chapter explains each bank, walks through converting a real GTIN and serial number into an SGTIN-96 hex...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www.indianrfid.com/rfid-academy/epc-encoding-memory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Why encoding matters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 passive UHF tag is, at heart, a small memory chip connected to an antenna. Whatever you write into that memory is all the reader will ever get back.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This chapter focuses on EPC Gen2 (ISO/IEC 18000-63) tags, the standard for UHF described in RFID Standards &amp; Regulations . HF and NFC tags organise memory differently (blocks and sectors, or NDEF files), but many of the same principles apply.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four Gen2 memory banks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Every Gen2 chip divides its memory into four logically separate banks, numbered 0 to 3. Readers address them by bank number and word offset, where one word is 16 bits.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00 - Reserved - Kill password (32 bits) and access password (32 bits) - 64 bits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01 - EPC - CRC-16, Protocol Control (PC) word, the EPC itself, optional extended PC (XPC) words - EPC of 96 bits is most common; many chips allow...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10 - TID - Tag identifier: chip manufacturer, model and, on most modern chips, a unique serial - Commonly 64-96 bits; written and locked at the...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11 - User - Optional free memory for application data - None on many chips; up to several kilobits on others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Bank 00 - Reserved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Holds two 32-bit passwords. The kill password must be non-zero for the kill command to work.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four Gen2 memory banks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Bank 01 - EPC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first word (offset 00h) is a CRC-16 that the tag computes itself; you never write it. The second word (offset 10h, counted in bits) is the Protocol Control (PC) word 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Bank 10 - TID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TID begins with a class identifier ( E2 for chips registered under the GS1 EPCglobal scheme), followed by a manufacturer designer ID and a tag model number. Most modern UHF chips also carry a factory-programmed unique serial number in an extended TID.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Bank 11 - User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Optional memory for extra data such as maintenance dates, batch details or a small record. It is slower to read than the EPC (it needs a separate Read command after inventory), so keep it for data you truly need on the tag.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SGTIN-96 structure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GS1 EPC Tag Data Standard defines the SGTIN (Serialised Global Trade Item Number). A normal barcode GTIN identifies a product type - every bottle of the same shampoo shares one GTIN.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Header - 8 - Identifies the scheme. SGTIN-96 is 00110000 = 30 hex.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Filter - 3 - Packaging level, so readers can select quickly. 1 = point-of-sale trade item, 2 = full case for transport, 6 = unit load, 0 = all others.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Partition - 3 - How the next 44 bits are split between company prefix and item reference.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GS1 Company Prefix - 20-40 - Your company number, issued by GS1 (in India, by GS1 India).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Item reference - 24-4 - Indicator digit followed by the item reference digits of the GTIN.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Serial number - 38 - A numeric serial from 0 to 274,877,906,943.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SGTIN-96 structure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partition table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A GTIN contains 13 digits of company prefix plus item reference (the check digit is dropped). Company prefixes vary in length from 6 to 12 digits, so the partition value records the split: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0 - 40 / 12 - 4 / 1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1 - 37 / 11 - 7 / 2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2 - 34 / 10 - 10 / 3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3 - 30 / 9 - 14 / 4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4 - 27 / 8 - 17 / 5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Worked example: GTIN + serial to SGTIN-96 hex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Let us encode one item from start to finish. The numbers are illustrative: assume a company whose GS1 Company Prefix is 8901234 (7 digits; 890 is the GS1 India prefix range).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Step 1 - Check the GTIN and make it 14 digits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Verify the check digit. Take the first 12 digits, 8 9 0 1 2 3 4 5 6 7 8 9, and multiply alternately by 1 and 3 from the left: 8 + 27 + 0 + 3 + 2 + 9 + 4 + 15 + 6 + 21 + 8 + 27 = 130.</a:t>
            </a:r>
          </a:p>
        </p:txBody>
      </p:sp>
      <p:pic>
        <p:nvPicPr>
          <p:cNvPr id="6" name="Picture 5" descr="svg-606d58f4de9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95144"/>
            <a:ext cx="11277295" cy="2376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Worked example: GTIN + serial to SGTIN-96 hex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Check digit: 0 - dropped, because it can be recalculated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SGTIN item reference is the indicator digit followed by the item digits: 056789 , 6 digits. A 7-digit company prefix means partition 5 (24 bits for the prefix, 20 bits for the item reference).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Step 3 - Convert each field to binary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Header - 48 (30 hex) - 8 - 00110000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Filter - 1 - 3 - 001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Partition - 5 - 3 - 101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Company prefix - 8901234 (87D272 hex) - 24 - 100001111101001001110010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Other EPC schemes: SSCC, GRAI, GIAI and more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same header-filter-partition pattern is used for other GS1 keys. The most common 96-bit schemes are: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SGTIN-96 - 30 - Individual trade item (GTIN + serial) - Retail apparel, FMCG, pharma units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SSCC-96 - 31 - Logistics unit (company prefix + serial reference) - Pallets, shipping cartons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SGLN-96 - 32 - Physical location (GLN + extension) - Dock doors, shelves, zones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GRAI-96 - 33 - Returnable asset (asset type + serial) - Crates, kegs, gas cylinders, roll cages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GIAI-96 - 34 - Individual asset (company prefix + asset reference) - IT equipment, tools, furniture, fixed assets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Where a numeric 38-bit serial is not enough, for example when serials contain letters, the SGTIN-198 scheme (header 36 ) supports alphanumeric serials of up to 20 characters, at the cost of a longer EPC bank. Newer editions of the Tag Data Standard also add...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Other EPC schemes: SSCC, GRAI, GIAI and more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Example: A manufacturer of returnable plastic crates assigns each crate type an asset type number and gives every crate a serial, encoded as GRAI-96. When crates return from distributors, a gate reader counts them by type automatically, and the software flags...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Lock, permalock and kill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Lock states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The Gen2 Lock command sets protection independently for each password and for the EPC, TID and User banks. Each can be: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Unlocked - writable in the open or secured state.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Locked - writable only in the secured state, that is after the reader presents the correct access password. For the passwords, lock also blocks...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Permalocked - permanently locked; can never be changed again.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Permaunlocked - permanently writable; can never be locked.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Lock protects against writing, not against reading: the EPC and TID banks remain readable by any Gen2 reader. Hiding data from readers needs Gen2v2 Untraceable or other chip-specific privacy features.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Lock, permalock and kill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Kill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The kill command permanently disables a tag. It only works if the kill password is non-zero and the reader supplies it correctly.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Watch out: If you lock the EPC bank with an access password, record that password securely. Losing it means the tag can never be re-encoded.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TID-based anti-cloning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Copying an EPC is trivial: anyone with a writable blank tag can encode the same 24 hex characters. The TID, however, is written by the chip manufacturer and permalocked, and on serialised chips it is unique.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At encoding time, read the TID and store the EPC-TID pair in your database.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Whenever a tag is read in a sensitive process (returns, authentication, high-value check-in), read both EPC and TID.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If the EPC exists but the TID does not match, flag a likely clone or relabelled item.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This defeats casual cloning with ordinary blank tags. It does not stop a determined attacker using specialist equipment that can emulate a tag's TID.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Encoding best practices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Use GS1 identifiers with your own company prefix for anything that leaves your premises. Home-made numbers risk collisions with other companies' tags...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Guarantee unique serials. Allocate serials centrally, never from two printers that might overlap. Duplicate EPCs break inventory counts.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Set the filter value correctly so readers can select only items, only cases or only pallets.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Encode, then verify. Read back every tag after writing and reject or void failures. Good RFID printers do this automatically and overstrike bad...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Capture the TID with every encoded EPC.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Lock the EPC with a non-default access password where tampering is a risk; permalock only when the data must never change.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Keep personal data off the tag. Store a reference number on the tag and keep names or health data in a secured database.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Encoding best practices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Print the human-readable and barcode form of the same identifier on the label as a fallback.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The practical side of high-volume encoding - printer calibration, inlay position and void handling - is covered in RFID Printing &amp; Encoding , and suitable labels are on our UHF RFID labels page.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EPC Encoding &amp; Tag Memory</dc:title>
  <dc:subject>www.indianrfid.com/rfid-academy/epc-encoding-memory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