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Jewellery Labels - Give Us the Size &amp; Colour, We Make Them for Your Shop</a:t>
            </a:r>
          </a:p>
          <a:p>
            <a:r>
              <a:rPr sz="1800">
                <a:solidFill>
                  <a:srgbClr val="FDE68A"/>
                </a:solidFill>
              </a:rPr>
              <a:t>For jewellery shops, showrooms and branches across India - printable on your barcode printer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www.indianrfid.com/jewellery-labels-manufacturer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Variations of jewellery labels we make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67665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Two printed heads joined by a thin tail that loops through the piece; the adhesive end folds back onto the printed head.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A printed flag with one long tail that wraps around the item and sticks to itself.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Two printed wings either side of a narrow neck - both faces show the barcode and price.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Printed tag with a punched hole for a string, thread or elastic loop.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Plain die-cut labels for boxes, trays, pouches and certificates.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Small circular labels for earring cards, studs and price dots.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Clear film labels that let the metal or stone show through.</a:t>
            </a:r>
          </a:p>
        </p:txBody>
      </p:sp>
      <p:pic>
        <p:nvPicPr>
          <p:cNvPr id="6" name="Picture 5" descr="jewellery-label-dumbbell-whi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695" y="1280160"/>
            <a:ext cx="4206240" cy="2628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Variations of jewellery labels we make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Jewellery tags with an RFID inlay inside - barcode printed for billing, RFID for stock audit in minutes.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Our jewellery label products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67665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pic>
        <p:nvPicPr>
          <p:cNvPr id="6" name="Picture 5" descr="32941500879285Rat-tail-Jewellery-Label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695" y="1280160"/>
            <a:ext cx="4206240" cy="4206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Jewellery labels gallery - types and colours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67665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Every jewellery label below is made to your size and colour and prints on standard thermal transfer barcode printers.</a:t>
            </a:r>
          </a:p>
        </p:txBody>
      </p:sp>
      <p:pic>
        <p:nvPicPr>
          <p:cNvPr id="6" name="Picture 5" descr="jewellery-label-dumbbell-whi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695" y="1280160"/>
            <a:ext cx="4206240" cy="2628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Colours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White Yellow Gold metallic Silver metallic Pink Red Orange Green Blue Black Transparent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Need another colour, a printed logo or a special shape? Tell us - we make it.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Specifications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Material - Tear-proof synthetic (PP / PET) jewellery tag stock; transparent film for clear labels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Adhesive - Permanent, on the fold-back end of tail and dumbbell tags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Printing - Thermal transfer with resin ribbon - sweat, water and scratch resistant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Barcode - Code 128 or Data Matrix with item code, gross / net weight, purity, HUID, tray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Core / roll - 1 inch core rolls for desktop printers (other cores on request)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RFID option - UHF inlay inside, printed and encoded by Indian RFID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Printers &amp; scanners for jewellery labels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300 dpi thermal transfer printers for small, sharp barcodes - TSC , Zebra , GoDEX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Resin ribbons (Mynds) matched to synthetic jewellery stock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High-density 2D scanners for billing counters - see barcode scanners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Printer set-up, label design and staff training by Mindware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Printheads and paid service for your printers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See how a store uses them: jewellery labels case study · RFID jewellery management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Tell us your size &amp; colour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We make jewellery labels for your shop, showroom or branch. Share the type, size, colour and quantity - we reply with samples and the price.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1 Send size, colour &amp; quantity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2 Get samples &amp; price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3 Labels made in New Delhi &amp; delivered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Jewellery Labels - Give Us the Size &amp; Colour, We Make Them for Your Shop</dc:title>
  <dc:subject>www.indianrfid.com/jewellery-labels-manufacturer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