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What is a barcode?</a:t>
            </a:r>
          </a:p>
          <a:p>
            <a:r>
              <a:rPr sz="1800">
                <a:solidFill>
                  <a:srgbClr val="FDE68A"/>
                </a:solidFill>
              </a:rPr>
              <a:t>How a barcode stores data, how scanners read it and the parts of a barcode.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www.indianrfid.com/barcode-academy/what-is-a-barcode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Why barcodes matter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Typing a 13-digit product number by hand is slow, and people make mistakes. A barcode scanner reads the same number in a fraction of a second, with far fewer errors.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a barcode actually contains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Most retail barcodes do not contain the product name or price. They contain an identification number - for example a GTIN (Global Trade Item Number).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Other barcodes carry more: a GS1-128 barcode on a carton can hold the product number, batch, expiry date and quantity; a QR code can hold a full web address, a vCard or a payment string.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Parts of a barcode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Bars and spaces (or modules) - the pattern that encodes the data.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Quiet zones - blank margins on both sides. If text or a box edge crowds them, scanners struggle.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Start and stop patterns - tell the scanner where the code begins and ends, and in which direction it is being read.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Check digit - a final digit calculated from the others, so the scanner can detect a bad read.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Human-readable text - the digits printed under the bars, so a person can type them if the code is damaged.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X-dimension - the width of the narrowest bar. It decides how big the barcode must be and which printer resolution you need.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How a scanner reads a barcode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 scanner lights up the code and measures the light reflected back. Dark bars absorb light; light spaces reflect it.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The decoder turns the pattern into characters and sends them to the computer, usually as if they had been typed on a keyboard.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1D and 2D barcodes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1D (linear) barcodes such as EAN-13 and Code 128 store data in the widths of vertical bars - typically up to a few dozen characters. 2D barcodes such as QR codes and Data Matrix store data in a grid of squares, so they hold far more (hundreds to a few...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you need to use barcodes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Numbers - for retail products, GS1 barcode numbers ( barcode registration ); for internal use, your own numbering.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Labels - the right label material and size for the surface and environment.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Printer and ribbon - a thermal barcode printer and, for thermal transfer labels, the matching ribbon.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Software - label design software such as BarTender, or printing from your billing or ERP system.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Scanners - handheld, fixed or mobile computers, connected to your software.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Mindware supplies all five - and makes the labels in-house in New Delhi.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barcode?</dc:title>
  <dc:subject>www.indianrfid.com/barcode-academy/what-is-a-barcode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