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20624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800" b="1">
                <a:solidFill>
                  <a:srgbClr val="FFFFFF"/>
                </a:solidFill>
              </a:rPr>
              <a:t>Types of barcode labels</a:t>
            </a:r>
          </a:p>
          <a:p>
            <a:r>
              <a:rPr sz="1800">
                <a:solidFill>
                  <a:srgbClr val="FDE68A"/>
                </a:solidFill>
              </a:rPr>
              <a:t>Direct thermal, thermal transfer, polyester, VOID, printed and jewellery labels - plus adhesives, cores and dies.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4434840"/>
            <a:ext cx="10881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4C1D95"/>
                </a:solidFill>
              </a:rPr>
              <a:t>Indian RFID - Mindware, New Delhi  |  From consultation to implementation</a:t>
            </a:r>
          </a:p>
          <a:p>
            <a:r>
              <a:rPr sz="1400">
                <a:solidFill>
                  <a:srgbClr val="555E6B"/>
                </a:solidFill>
              </a:rPr>
              <a:t>www.indianrfid.com/barcode-academy/types-of-labels   |   +91-9717122688   |   gm@indianbarcode.com</a:t>
            </a:r>
          </a:p>
        </p:txBody>
      </p:sp>
      <p:pic>
        <p:nvPicPr>
          <p:cNvPr id="5" name="Picture 4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855" y="5486400"/>
            <a:ext cx="2743200" cy="7972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Labels Indian Barcode makes for barcode printing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Indian Barcode (Mindware) converts these labels in-house in New Delhi, in 168 die sizes kept in stock , ready for desktop and industrial barcode printers: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Direct thermal labels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Heat-sensitive paper that darkens in the printer - no ribbon needed. Fast and economical; best for labels that live weeks or months, not years.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Thermal transfer paper labels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Chromo, maplitho and art paper printed with a wax or wax-resin ribbon for sharp, long-lasting barcodes. Best for: Retail MRP and product labels, inventory, garments, carton labels.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Polyester (PET) labels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Silver, white and clear polyester printed with resin ribbon - resists water, oil, heat, scratching and many chemicals. Best for: Asset tags, electronics, rating plates, automotive, outdoor and chemical drums.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Labels Indian Barcode makes for barcode printing (cont.)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VOID / tamper-evident labels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Security labels that leave a "VOID" pattern on the surface when someone tries to peel them off. Best for: Warranty seals, electronics, pharma, cartons, documents and asset security.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Pre-printed labels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Multi-colour printed labels with your logo and design, with blank space for barcodes or variable data printed later. Best for: Brand labels, MRP labels, product stickers, shipping and promotional labels.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Jewellery tags &amp; labels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Dumbbell (barbell) tags with tails and synthetic jewellery labels sized for rings, chains and bangles. Best for: Jewellery showrooms, hallmarking and stock tagging - also available with RFID ( see the case study ).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Polypropylene &amp; synthetic labels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Direct thermal or thermal transfer?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Ribbon - Not needed - Needed (wax, wax-resin or resin)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Life of print - Weeks to months; fades in heat and sunlight - Years, depending on label and ribbon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Materials - Direct thermal paper only - Paper, polyester, PP, VOID and more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Typical use - Shipping, courier, weighing scales, receipts - Product, asset, retail, compliance labels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Matching ribbon to label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Wax ribbon - paper labels, economical, general use.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Wax-resin ribbon - coated paper and some films; better smudge and scratch resistance.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Resin ribbon - polyester and synthetic labels; resists heat, chemicals and abrasion.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Adhesives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Permanent adhesive for most uses; removable for labels that must peel off cleanly; freezer adhesive for cold chain and frozen food; high-tack for rough, curved or dusty surfaces such as corrugated cartons and drums.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Label size, dies, cores and rolls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Size - width x length in mm. Die-cut labels are cut to shape by a die; Mindware keeps a large stock of dies , so most sizes need no die charge.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Ups - how many labels sit across the roll (1-up, 2-up, 4-up).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Gap or black mark - how the printer finds the start of each label.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Core - 1 inch for small desktop printers, 1.5 inch for many desktop models, 3 inch for industrial printers.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Roll size - the outer diameter your printer can hold decides the number of labels per roll.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Perforation - lets labels or tags be torn apart.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Need a size we do not have a die for? Request a custom die and we will send the die price and label quotation.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Indian RFID - Mindware: from consultation to implementation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1
Consultation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031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2
Site survey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4904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3
Pilot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9496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4
Supply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4088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5
Encoding &amp; software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6
Installation &amp; 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3327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7
Support &amp; AMC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108960"/>
            <a:ext cx="112471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 b="0">
                <a:solidFill>
                  <a:srgbClr val="1F2937"/>
                </a:solidFill>
              </a:rPr>
              <a:t>Mindware (New Delhi, since 1997) and its RFID division Indian RFID take your project from the first conversation to a working system - and support it after go-live.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1F2937"/>
                </a:solidFill>
              </a:rPr>
              <a:t>Phone / WhatsApp: +91-9717122688    Email: gm@indianbarcode.com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S-4, Pankaj Plaza, Pocket-7, Plot-7, Dwarka Sector-12, New Delhi - 110078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www.indianrfid.com  |  Free guides: www.indianrfid.com/whitepapers</a:t>
            </a:r>
          </a:p>
        </p:txBody>
      </p:sp>
      <p:sp>
        <p:nvSpPr>
          <p:cNvPr id="13" name="TextBox 12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barcode labels</dc:title>
  <dc:subject>www.indianrfid.com/barcode-academy/types-of-labels</dc:subject>
  <dc:creator>Mindware - Indian RFID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