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Types of barcodes</a:t>
            </a:r>
          </a:p>
          <a:p>
            <a:r>
              <a:rPr sz="1800">
                <a:solidFill>
                  <a:srgbClr val="FDE68A"/>
                </a:solidFill>
              </a:rPr>
              <a:t>1D and 2D symbologies - EAN, UPC, Code 128, QR, Data Matrix and more - and where each is used.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www.indianrfid.com/barcode-academy/types-of-barcodes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1D (linear) barcodes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EAN-13 - 13 digits - Retail products sold in India, Europe and most of the world. Needs a GS1 number.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EAN-8 - 8 digits - Very small retail packs where EAN-13 does not fit.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UPC-A / UPC-E - 12 / 8 digits - Retail in the USA and Canada; exports to North America.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Code 128 - Full ASCII, compact - Shipping, logistics, inventory, garments, internal labels. The all-rounder.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GS1-128 - Code 128 with GS1 application identifiers - Carton and pallet labels with GTIN, batch, expiry, weight and SSCC.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2937"/>
                </a:solidFill>
              </a:rPr>
              <a:t>•  Code 39 - Upper-case letters, digits, a few symbols - Older industrial, automotive and defence systems; asset tags.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2D barcodes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QR code - Up to a few thousand characters - Payments (UPI), web links, product information, tickets, GS1 Digital Link on packaging.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Data Matrix - Up to about 2,000 characters; very small - Pharma and healthcare (serialisation), electronics, part marking, GS1 DataMatrix.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PDF417 - Around 1,000 characters - ID cards, driving licences, boarding passes, documents.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Aztec - Similar to QR - Transport tickets and mobile boarding passes.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MaxiCode - Fixed size - Parcel sorting by some international couriers.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How to choose a barcode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Selling in retail stores? Use EAN-13 (or UPC-A for North America) with a registered GS1 number.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Shipping cartons and pallets? GS1-128 with SSCC, or ITF-14 printed on the carton.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Internal stock, assets or garments? Code 128 - compact and easy to print.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Small items or lots of data? Data Matrix or QR code.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Customers scan with phones? QR code, ideally GS1 Digital Link.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Size and print quality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Every symbology has a minimum size and quiet zone. Shrinking a retail barcode too far, cutting its height, or printing it in red or on a dark background causes scan failures at billing counters.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Learn all of this hands-on in the Barcode Technology Course 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barcodes</dc:title>
  <dc:subject>www.indianrfid.com/barcode-academy/types-of-barcodes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