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Types of barcode scanners</a:t>
            </a:r>
          </a:p>
          <a:p>
            <a:r>
              <a:rPr sz="1800">
                <a:solidFill>
                  <a:srgbClr val="FDE68A"/>
                </a:solidFill>
              </a:rPr>
              <a:t>Laser, linear and 2D imagers; handheld, cordless, presentation, fixed-mount, wearable scanners and mobile computers - and how to choose.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www.indianrfid.com/barcode-academy/types-of-barcode-scanners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By scan engine - how the scanner reads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Laser scanner - 1D barcodes - Long reach on 1D codes, familiar red line - Cannot read 2D codes or phone screens; moving parts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Linear imager (CCD) - 1D barcodes - No moving parts, durable, reads damaged 1D codes and some screens - No 2D codes; shorter range than laser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2D area imager - 1D and 2D (QR, Data Matrix, PDF417) and screens - Omnidirectional - no need to align the code; reads phone screens and UPI QR codes...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Long-range / extended-range imager - 1D and 2D from metres away - Reads pallet and rack labels from the ground or a forklift - Higher cost; for...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DPM imager - Direct part marks - Reads dot-peen and laser-etched codes on metal and plastic parts - Specialised for manufacturing and automotive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By form factor - how the scanner is used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Handheld corded scanners - the everyday scanner for billing counters and desks, connected by USB.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Handheld cordless (Bluetooth / radio) scanners - move freely around a shop or store room; the base charges the battery.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Rugged / industrial handhelds - survive drops, dust and water in warehouses and factories.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Presentation (hands-free) scanners - sit on the counter; the customer or cashier simply shows the item or phone.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In-counter and bioptic scanners - built into supermarket checkouts, reading from several angles at once, often with a weighing scale.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Fixed-mount scanners - mounted over conveyors and production lines to scan automatically, connected to PLCs and software.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Wearable and ring scanners - worn on the hand or wrist so warehouse pickers keep both hands free.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By form factor - how the scanner is used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Mobile computers (PDAs) - Android devices with a built-in scanner, screen and Wi-Fi/4G, running inventory, picking and delivery apps.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Pocket / companion scanners - small Bluetooth scanners paired with a phone or tablet for field sales and stock checks.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Smartphone camera apps - fine for occasional scans; much slower than a dedicated scanner for volume work.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How scanners connect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Most scanners act like a keyboard (USB HID): the scanned data appears wherever the cursor is, so they work with any billing or ERP software without drivers. Others use virtual COM/serial ports, Bluetooth, or Ethernet and industrial protocols for fixed-mount...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How to choose a barcode scanner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Which codes? Only 1D on your own labels - a linear imager is enough. QR, Data Matrix, GS1 Digital Link, UPI or phone screens - choose a 2D imager.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Where? Shop counter, warehouse, cold store, factory floor or outdoors - decides rugged rating, cordless range and battery.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How many scans a day? High volume calls for presentation, in-counter or fixed-mount scanners.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Distance and label size? Tiny jewellery or electronics labels need high-density scanners; rack labels need long-range imagers.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Connection? USB, Bluetooth, mobile computer or integration with a conveyor system.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Mindware supplies and services scanners and mobile computers from brands such as Datalogic , Seuic and Zebra - see all barcode scanners and mobile computers . Scanners are covered hands-on in Weeks 7-8 of the Barcode Technology Course 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barcode scanners</dc:title>
  <dc:subject>www.indianrfid.com/barcode-academy/types-of-barcode-scanners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