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20624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800" b="1">
                <a:solidFill>
                  <a:srgbClr val="FFFFFF"/>
                </a:solidFill>
              </a:rPr>
              <a:t>POS software &amp; hardware: barcode, then RFID - a case study</a:t>
            </a:r>
          </a:p>
          <a:p>
            <a:r>
              <a:rPr sz="1800">
                <a:solidFill>
                  <a:srgbClr val="FDE68A"/>
                </a:solidFill>
              </a:rPr>
              <a:t>A retail store on Mindware POS software and hardware - first with barcodes, then upgraded to RFID - in pictures.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4434840"/>
            <a:ext cx="108813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4C1D95"/>
                </a:solidFill>
              </a:rPr>
              <a:t>Indian RFID - Mindware, New Delhi  |  From consultation to implementation</a:t>
            </a:r>
          </a:p>
          <a:p>
            <a:r>
              <a:rPr sz="1400">
                <a:solidFill>
                  <a:srgbClr val="555E6B"/>
                </a:solidFill>
              </a:rPr>
              <a:t>www.indianrfid.com/barcode-academy/pos-barcode-rfid-case-study   |   +91-9717122688   |   gm@indianbarcode.com</a:t>
            </a:r>
          </a:p>
        </p:txBody>
      </p:sp>
      <p:pic>
        <p:nvPicPr>
          <p:cNvPr id="5" name="Picture 4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9855" y="5486400"/>
            <a:ext cx="2743200" cy="7972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Stage 1 and Stage 2 - in pictures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  <p:pic>
        <p:nvPicPr>
          <p:cNvPr id="6" name="Picture 5" descr="svg-0c0fc3988c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43000"/>
            <a:ext cx="11277295" cy="50747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The store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A multi-counter retail store (fashion, footwear, gifts or electronics) with a back room and a few thousand items. It wanted faster billing, correct prices, fewer stock mismatches and live reports for the owner.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Stage 1: POS software and hardware with barcodes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POS software - billing, GST invoices, item master with barcodes, purchase and stock, discounts and loyalty, daily reports for the owner.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POS hardware - POS terminal or billing PC, thermal receipt printer, cash drawer, customer display, and a 2D barcode scanner that also reads UPI QR...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Labels - barcode price labels and hang tags printed in-store on a desktop label printer; stock labels from Indian Barcode 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Stock - goods received by scanning; periodic stock counts with a cordless scanner or mobile computer.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Set-up - installation, item import, label design, staff training and AMC by Mindware.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Result: faster, error-free billing, consistent prices on shelf and in the system, and daily sales and stock reports.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Stage 2: the same POS, upgraded to RFID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RFID labels and tags - printed and encoded by Indian RFID with the same item code and a unique serial; the barcode stays on the label as a backup.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RFID at the counter - a counter reader pad reads every item in the basket at once; the POS software adds them to the bill.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RFID handheld - counts the whole store and back room in minutes and finds missing items.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Exit gate - alerts when an unbilled tagged item leaves the store.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Same software, same hardware - the POS terminal, receipt printer and cash drawer stay; RFID is added to them.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Result: quicker checkout for full baskets, near-real-time stock accuracy, fewer losses, and replenishment based on what is really on the shelf.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Barcode POS vs RFID POS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Billing - Scan items one by one - Read the whole basket at once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Labels - Barcode price labels and hang tags - RFID labels / hang tags with barcode printed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Stock count - Scan each item - hours - RFID handheld - minutes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Loss prevention - Staff checks - RFID exit gate alerts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Hardware - POS terminal, receipt printer, cash drawer, scanner, label printer - Same, plus RFID reader pad, RFID printer, handheld, gate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Cost - Lowest - Higher; pays back through stock accuracy and loss reduction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See also: complete store &amp; warehouse solutions · RFID vs barcode · RFID for jewellers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Barcode POS vs RFID POS (cont.)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Get a POS quote Hire us as your consultant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Indian RFID - Mindware: from consultation to implementation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1
Consultation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031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2
Site survey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4904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3
Pilot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9496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4
Supply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4088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5
Encoding &amp; software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6
Installation &amp; training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3327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7
Support &amp; AMC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108960"/>
            <a:ext cx="112471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 b="0">
                <a:solidFill>
                  <a:srgbClr val="1F2937"/>
                </a:solidFill>
              </a:rPr>
              <a:t>Mindware (New Delhi, since 1997) and its RFID division Indian RFID take your project from the first conversation to a working system - and support it after go-live.</a:t>
            </a:r>
          </a:p>
          <a:p>
            <a:pPr>
              <a:spcAft>
                <a:spcPts val="1000"/>
              </a:spcAft>
            </a:pPr>
            <a:r>
              <a:rPr sz="1600" b="1">
                <a:solidFill>
                  <a:srgbClr val="1F2937"/>
                </a:solidFill>
              </a:rPr>
              <a:t>Phone / WhatsApp: +91-9717122688    Email: gm@indianbarcode.com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S-4, Pankaj Plaza, Pocket-7, Plot-7, Dwarka Sector-12, New Delhi - 110078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www.indianrfid.com  |  Free guides: www.indianrfid.com/whitepapers</a:t>
            </a:r>
          </a:p>
        </p:txBody>
      </p:sp>
      <p:sp>
        <p:nvSpPr>
          <p:cNvPr id="13" name="TextBox 12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 software &amp; hardware: barcode, then RFID - a case study</dc:title>
  <dc:subject>www.indianrfid.com/barcode-academy/pos-barcode-rfid-case-study</dc:subject>
  <dc:creator>Mindware - Indian RFID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