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420624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800" b="1">
                <a:solidFill>
                  <a:srgbClr val="FFFFFF"/>
                </a:solidFill>
              </a:rPr>
              <a:t>Jewellery labels: a pictorial case study</a:t>
            </a:r>
          </a:p>
          <a:p>
            <a:r>
              <a:rPr sz="1800">
                <a:solidFill>
                  <a:srgbClr val="FDE68A"/>
                </a:solidFill>
              </a:rPr>
              <a:t>How a jewellery store tags, bills and audits with barcode jewellery tags from Indian Barcode - with pictures - and upgrades to RFID.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4434840"/>
            <a:ext cx="1088136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>
                <a:solidFill>
                  <a:srgbClr val="4C1D95"/>
                </a:solidFill>
              </a:rPr>
              <a:t>Indian RFID - Mindware, New Delhi  |  From consultation to implementation</a:t>
            </a:r>
          </a:p>
          <a:p>
            <a:r>
              <a:rPr sz="1400">
                <a:solidFill>
                  <a:srgbClr val="555E6B"/>
                </a:solidFill>
              </a:rPr>
              <a:t>www.indianrfid.com/barcode-academy/jewellery-barcode-labels-case-study   |   +91-9717122688   |   gm@indianbarcode.com</a:t>
            </a:r>
          </a:p>
        </p:txBody>
      </p:sp>
      <p:pic>
        <p:nvPicPr>
          <p:cNvPr id="5" name="Picture 4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9855" y="5486400"/>
            <a:ext cx="2743200" cy="7972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The jewellery tag - in pictures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  <p:pic>
        <p:nvPicPr>
          <p:cNvPr id="6" name="Picture 5" descr="svg-9df23721053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43000"/>
            <a:ext cx="11277295" cy="447869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The jewellery store workflow - in pictures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  <p:pic>
        <p:nvPicPr>
          <p:cNvPr id="6" name="Picture 5" descr="svg-6a27074977f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43000"/>
            <a:ext cx="11277295" cy="343957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The challenge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A showroom with thousands of rings, chains, earrings and bangles needs every piece identified with its weight, purity and HUID. Handwritten tags are slow and error-prone, ordinary paper labels tear and smudge with handling, and small items leave very little...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The barcode solution from Indian Barcode / Indian RFID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Jewellery tags - synthetic, tear-proof dumbbell tags in stock die sizes (100 x 13, 100 x 15, 100 x 17 mm) for rings, chains and pendants; flat labels...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Printer and ribbon - a 300 dpi thermal transfer printer with resin ribbon for small, sharp, sweat-resistant barcodes.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Barcode and data - Code 128 or Data Matrix with the item code; weight, purity, HUID and tray printed as text, from the store's jewellery software.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Scanners - high-density 2D scanners at billing counters; cordless or mobile computers for tray checks. See types of barcode scanners 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Set-up and training - label design, printer calibration and staff training by Mindware.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What changes in the store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Tagging new stock - Write each tag by hand - Print from the item record - consistent and readable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Billing - Type the item code and weight - One scan fills code, weight and purity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Tray check - Count and read every tag - Scan each piece and compare with the tray list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Stock audit - Hours with paper lists - Faster scanning; exceptions shown by the software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Next step - - - Upgrade to RFID jewellery management - audit a whole showroom in minutes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From barcode to RFID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43000"/>
            <a:ext cx="11277295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Many jewellers start with barcode tags and move to RFID jewellery tags when they want to audit trays and showcases without scanning piece by piece. The tag shape stays familiar; an RFID inlay is added inside and a barcode is still printed for billing.</a:t>
            </a:r>
          </a:p>
          <a:p>
            <a:pPr>
              <a:spcAft>
                <a:spcPts val="800"/>
              </a:spcAft>
            </a:pPr>
            <a:r>
              <a:rPr sz="1700">
                <a:solidFill>
                  <a:srgbClr val="1F2937"/>
                </a:solidFill>
              </a:rPr>
              <a:t>•  Order jewellery tags RFID for jewellers</a:t>
            </a:r>
          </a:p>
        </p:txBody>
      </p:sp>
      <p:sp>
        <p:nvSpPr>
          <p:cNvPr id="6" name="TextBox 5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/>
          <a:lstStyle/>
          <a:p>
            <a:pPr algn="ctr"/>
            <a:r>
              <a:rPr sz="2600" b="1">
                <a:solidFill>
                  <a:srgbClr val="FFFFFF"/>
                </a:solidFill>
              </a:rPr>
              <a:t>Indian RFID - Mindware: from consultation to implementation</a:t>
            </a:r>
          </a:p>
        </p:txBody>
      </p:sp>
      <p:pic>
        <p:nvPicPr>
          <p:cNvPr id="3" name="Picture 2" descr="mindware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8575" y="6291072"/>
            <a:ext cx="1573161" cy="45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635508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>
                <a:solidFill>
                  <a:srgbClr val="555E6B"/>
                </a:solidFill>
              </a:rPr>
              <a:t>Indian RFID - Mindware  |  www.indianrfid.com  |  +91-9717122688  |  gm@indianbarcode.com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1
Consultation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0312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2
Site survey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74904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3
Pilot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9496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4
Supply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04088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5
Encoding &amp; software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6
Installation &amp; training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332720" y="1463040"/>
            <a:ext cx="1554480" cy="1280160"/>
          </a:xfrm>
          <a:prstGeom prst="roundRect">
            <a:avLst/>
          </a:prstGeom>
          <a:solidFill>
            <a:srgbClr val="4C1D9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</a:rPr>
              <a:t>7
Support &amp; AMC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3108960"/>
            <a:ext cx="1124712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800" b="0">
                <a:solidFill>
                  <a:srgbClr val="1F2937"/>
                </a:solidFill>
              </a:rPr>
              <a:t>Mindware (New Delhi, since 1997) and its RFID division Indian RFID take your project from the first conversation to a working system - and support it after go-live.</a:t>
            </a:r>
          </a:p>
          <a:p>
            <a:pPr>
              <a:spcAft>
                <a:spcPts val="1000"/>
              </a:spcAft>
            </a:pPr>
            <a:r>
              <a:rPr sz="1600" b="1">
                <a:solidFill>
                  <a:srgbClr val="1F2937"/>
                </a:solidFill>
              </a:rPr>
              <a:t>Phone / WhatsApp: +91-9717122688    Email: gm@indianbarcode.com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1F2937"/>
                </a:solidFill>
              </a:rPr>
              <a:t>S-4, Pankaj Plaza, Pocket-7, Plot-7, Dwarka Sector-12, New Delhi - 110078</a:t>
            </a:r>
          </a:p>
          <a:p>
            <a:pPr>
              <a:spcAft>
                <a:spcPts val="1000"/>
              </a:spcAft>
            </a:pPr>
            <a:r>
              <a:rPr sz="1600" b="0">
                <a:solidFill>
                  <a:srgbClr val="1F2937"/>
                </a:solidFill>
              </a:rPr>
              <a:t>www.indianrfid.com  |  Free guides: www.indianrfid.com/whitepapers</a:t>
            </a:r>
          </a:p>
        </p:txBody>
      </p:sp>
      <p:sp>
        <p:nvSpPr>
          <p:cNvPr id="13" name="TextBox 12"/>
          <p:cNvSpPr txBox="1"/>
          <p:nvPr/>
        </p:nvSpPr>
        <p:spPr>
          <a:xfrm rot="19800000">
            <a:off x="0" y="0"/>
            <a:ext cx="12191695" cy="68580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0" b="1">
                <a:solidFill>
                  <a:srgbClr val="7C3AED">
                    <a:alpha val="12000"/>
                  </a:srgbClr>
                </a:solidFill>
              </a:rPr>
              <a:t>MINDWARE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Jewellery labels: a pictorial case study</dc:title>
  <dc:subject>www.indianrfid.com/barcode-academy/jewellery-barcode-labels-case-study</dc:subject>
  <dc:creator>Mindware - Indian RFID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