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Where Indian Barcode &amp; Indian RFID stand</a:t>
            </a:r>
          </a:p>
          <a:p>
            <a:r>
              <a:rPr sz="1800">
                <a:solidFill>
                  <a:srgbClr val="FDE68A"/>
                </a:solidFill>
              </a:rPr>
              <a:t>The global barcode and RFID ecosystem - and where Mindware, Indian Barcode and Indian RFID fit in.</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www.indianrfid.com/barcode-academy/indian-barcode-and-indian-rfid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The global barcode and RFID ecosystem</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Standards - Numbering and data standards - GS1 (with GS1 India), ISO/IEC, RAIN RFID Alliance</a:t>
            </a:r>
          </a:p>
          <a:p>
            <a:pPr>
              <a:spcAft>
                <a:spcPts val="800"/>
              </a:spcAft>
            </a:pPr>
            <a:r>
              <a:rPr sz="1500">
                <a:solidFill>
                  <a:srgbClr val="1F2937"/>
                </a:solidFill>
              </a:rPr>
              <a:t>•  Chips - RFID chip design and manufacturing - Impinj, NXP, EM Microelectronic</a:t>
            </a:r>
          </a:p>
          <a:p>
            <a:pPr>
              <a:spcAft>
                <a:spcPts val="800"/>
              </a:spcAft>
            </a:pPr>
            <a:r>
              <a:rPr sz="1500">
                <a:solidFill>
                  <a:srgbClr val="1F2937"/>
                </a:solidFill>
              </a:rPr>
              <a:t>•  Inlays &amp; label materials - RFID inlays, label stock, ribbons - Global inlay and label-material makers</a:t>
            </a:r>
          </a:p>
          <a:p>
            <a:pPr>
              <a:spcAft>
                <a:spcPts val="800"/>
              </a:spcAft>
            </a:pPr>
            <a:r>
              <a:rPr sz="1500">
                <a:solidFill>
                  <a:srgbClr val="1F2937"/>
                </a:solidFill>
              </a:rPr>
              <a:t>•  Printers, scanners, readers - Hardware - Zebra, Honeywell, Datalogic, TSC, SATO, Toshiba, Seuic</a:t>
            </a:r>
          </a:p>
          <a:p>
            <a:pPr>
              <a:spcAft>
                <a:spcPts val="800"/>
              </a:spcAft>
            </a:pPr>
            <a:r>
              <a:rPr sz="1500">
                <a:solidFill>
                  <a:srgbClr val="1F2937"/>
                </a:solidFill>
              </a:rPr>
              <a:t>•  Label converters - Print, die-cut, convert and encode labels - Thousands of regional converters - Mindware / Indian RFID in New Delhi</a:t>
            </a:r>
          </a:p>
          <a:p>
            <a:pPr>
              <a:spcAft>
                <a:spcPts val="800"/>
              </a:spcAft>
            </a:pPr>
            <a:r>
              <a:rPr sz="1500">
                <a:solidFill>
                  <a:srgbClr val="1F2937"/>
                </a:solidFill>
              </a:rPr>
              <a:t>•  Software - Label design, middleware, inventory apps - BarTender and many specialist providers - Indian RFID software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Where we stand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Mindware is a New Delhi company that has worked in barcode labels, ribbons, printers and scanners since 1997. Today it serves customers through two brands:</a:t>
            </a:r>
          </a:p>
          <a:p>
            <a:pPr>
              <a:spcAft>
                <a:spcPts val="800"/>
              </a:spcAft>
            </a:pPr>
            <a:r>
              <a:rPr sz="1500">
                <a:solidFill>
                  <a:srgbClr val="1F2937"/>
                </a:solidFill>
              </a:rPr>
              <a:t>•  Indian Barcode - barcode labels made in-house (direct thermal, thermal transfer, polyester, VOID, printed and jewellery labels) from a stock of well...</a:t>
            </a:r>
          </a:p>
          <a:p>
            <a:pPr>
              <a:spcAft>
                <a:spcPts val="800"/>
              </a:spcAft>
            </a:pPr>
            <a:r>
              <a:rPr sz="1500">
                <a:solidFill>
                  <a:srgbClr val="1F2937"/>
                </a:solidFill>
              </a:rPr>
              <a:t>•  Indian RFID - the RFID division: RFID labels, inlays, hard tags, cards and jewellery tags printed and encoded in Delhi; RFID readers, printers and...</a:t>
            </a:r>
          </a:p>
          <a:p>
            <a:pPr>
              <a:spcAft>
                <a:spcPts val="800"/>
              </a:spcAft>
            </a:pPr>
            <a:r>
              <a:rPr sz="1500">
                <a:solidFill>
                  <a:srgbClr val="1F2937"/>
                </a:solidFill>
              </a:rPr>
              <a:t>•  Partner of global brands - supplying and supporting printers and scanners from leading manufacturers, and BarTender label software.</a:t>
            </a:r>
          </a:p>
          <a:p>
            <a:pPr>
              <a:spcAft>
                <a:spcPts val="800"/>
              </a:spcAft>
            </a:pPr>
            <a:r>
              <a:rPr sz="1500">
                <a:solidFill>
                  <a:srgbClr val="1F2937"/>
                </a:solidFill>
              </a:rPr>
              <a:t>•  Education - the free Indian RFID Academy, the Certified RFID Specialist course and the Mindware Barcode Academy.</a:t>
            </a:r>
          </a:p>
          <a:p>
            <a:pPr>
              <a:spcAft>
                <a:spcPts val="800"/>
              </a:spcAft>
            </a:pPr>
            <a:r>
              <a:rPr sz="1500">
                <a:solidFill>
                  <a:srgbClr val="1F2937"/>
                </a:solidFill>
              </a:rPr>
              <a:t>•  Ecosystem builder - vendor empanelment for suppliers from India, China, Europe and the USA, and openings for investors in RFID chips, label...</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makes an Indian partner different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Global brands build excellent hardware. What most Indian businesses also need is someone nearby who can choose the right label for their surface, keep stock of their size, print and encode it in days, set up the printer, train the staff and answer the phone...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Where India is heading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India already uses barcodes in almost every shop and QR codes for everyday payments, and RFID through FASTag and metro cards. The next wave - item-level RFID in retail and jewellery, RFID in warehouses and factories, 2D codes on packaging, and chips and...</a:t>
            </a:r>
          </a:p>
          <a:p>
            <a:pPr>
              <a:spcAft>
                <a:spcPts val="800"/>
              </a:spcAft>
            </a:pPr>
            <a:r>
              <a:rPr sz="1700">
                <a:solidFill>
                  <a:srgbClr val="1F2937"/>
                </a:solidFill>
              </a:rPr>
              <a:t>•  Talk to us · Barcode labels · RFID Academy · Invest with us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Indian Barcode &amp; Indian RFID stand</dc:title>
  <dc:subject>www.indianrfid.com/barcode-academy/indian-barcode-and-indian-rfid</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