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The history and evolution of barcodes</a:t>
            </a:r>
          </a:p>
          <a:p>
            <a:r>
              <a:rPr sz="1800">
                <a:solidFill>
                  <a:srgbClr val="FDE68A"/>
                </a:solidFill>
              </a:rPr>
              <a:t>From a bullseye drawn in the sand in 1949 to QR codes and GS1 Digital Link.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www.indianrfid.com/barcode-academy/history-of-barcodes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Timeline of barcode evolution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Bernard Silver and Norman Joseph Woodland, students at Drexel Institute in Philadelphia, work on a way to read product information automatically at the checkout. Woodland's idea, inspired by Morse code, is to extend dots and dashes into thin and thick lines.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The patent for the bullseye "classifying apparatus and method" is granted. The technology to print and read it reliably does not exist yet.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Railways in North America try coloured barcode labels (KarTrak) on wagons - an early large-scale automatic identification system, later abandoned because the labels got dirty.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The US grocery industry chooses the UPC (Universal Product Code) , a rectangular barcode designed by a team at IBM including George Laurer.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On 26 June 1974, a pack of chewing gum is scanned at a supermarket in Troy, Ohio - the first retail product sold with a UPC scan. The same year, Code 39 appears - the first alphanumeric barcode, widely adopted in industry and defence.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Europe launches the 13-digit EAN system, compatible with UPC. EAN-13 becomes the retail barcode for most of the world, including India.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Code 128 is introduced - compact, alphanumeric and still the most-used barcode for logistics and shipping labels.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Timeline of barcode evolution (cont.)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2D barcodes arrive: stacked codes such as PDF417 (1991) and matrix codes such as Data Matrix , able to hold much more data in a small space.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Denso Wave in Japan creates the QR code to track automotive parts. Its fast, omnidirectional reading later makes it the code of the smartphone era.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GS1 India (then EAN India) is set up under the Ministry of Commerce, bringing global barcode numbering to Indian manufacturers and exporters.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Mindware starts in New Delhi, supplying barcode labels, printers and scanners - the business that grew into Indian Barcode and Indian RFID.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EAN International and the Uniform Code Council come together under one global name: GS1 , managing barcode standards in more than 100 countries.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Smartphones make QR codes part of daily life; in India, QR-based UPI payments make QR codes familiar to almost everyone. GS1 DataBar and Data Matrix spread in fresh food and healthcare.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GS1 Digital Link lets one QR code carry a standard product number and a web link. The retail industry's "Sunrise 2027" goal is for checkouts to accept 2D barcodes alongside traditional 1D barcodes.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What changed - and what did not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Barcode symbols evolved from linear bars to dense 2D grids. Printers moved from impact and laser printing to fast thermal printing on rolls.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next step: RFID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A barcode must be seen to be read - one at a time, in line of sight. RFID removes that limit: tags are read by radio, many at once, through cartons.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history and evolution of barcodes</dc:title>
  <dc:subject>www.indianrfid.com/barcode-academy/history-of-barcodes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