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Grocery chain automated with barcodes: a case study</a:t>
            </a:r>
          </a:p>
          <a:p>
            <a:r>
              <a:rPr sz="1800">
                <a:solidFill>
                  <a:srgbClr val="FDE68A"/>
                </a:solidFill>
              </a:rPr>
              <a:t>How a multi-store grocery chain automates billing, pricing, weighing, receiving and stock with barcode solutions - in pictures.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www.indianrfid.com/barcode-academy/grocery-chain-barcode-case-study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grocery barcode flow - in pictures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svg-9a1718348f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77295" cy="4478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challenge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Long queues at billing, price mismatches between shelf and system, manual receiving at each store, losses from expired stock and no clear view of what is selling in which store.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barcode solution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GS1 barcodes on own-brand products - barcode registration and EAN-13 numbering for private labels.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Billing counters - presentation and in-counter 2D scanners that read EAN-13, QR codes and UPI payment QR codes in any direction.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Weighing scales - direct thermal scale labels with price-embedded barcodes for fruit, vegetables, dry fruits and bakery.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Shelf-edge labels - barcoded price labels printed from the ERP whenever prices change.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Warehouse and receiving - GS1-128 / SSCC carton and pallet labels, mobile computers for picking, dispatch and store receiving.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Stock and expiry - cycle counts and near-expiry checks with mobile computers; GS1 DataBar / Data Matrix where batch and expiry are needed.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Labels and ribbons - made by Indian Barcode in 168 stock die sizes , with Mynds ribbons and service across India.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changes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Billing - Typing codes, long queues - One scan per item; faster queues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Prices - Shelf and system disagree - Shelf labels printed from the same price file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Receiving - Manual counting at each store - Scan cartons against the delivery note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Expiry - Found on the shelf too late - Near-expiry lists from batch and expiry data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Head office - Reports days later - Live sales and stock for every store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Next step for larger chains: RFID on high-value categories, cartons and returnable crates - see RFID warehouse management 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Hire us as your barcode consultant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Grocery chain automated with barcodes: a case study</dc:title>
  <dc:subject>www.indianrfid.com/barcode-academy/grocery-chain-barcode-case-study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