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20624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800" b="1">
                <a:solidFill>
                  <a:srgbClr val="FFFFFF"/>
                </a:solidFill>
              </a:rPr>
              <a:t>Garment store chain on barcodes: a case study</a:t>
            </a:r>
          </a:p>
          <a:p>
            <a:r>
              <a:rPr sz="1800">
                <a:solidFill>
                  <a:srgbClr val="FDE68A"/>
                </a:solidFill>
              </a:rPr>
              <a:t>Hang tags, MRP labels, size-wise stock and billing for a garment chain - in pictures - and the move to RFID.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4434840"/>
            <a:ext cx="10881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4C1D95"/>
                </a:solidFill>
              </a:rPr>
              <a:t>Indian RFID - Mindware, New Delhi  |  From consultation to implementation</a:t>
            </a:r>
          </a:p>
          <a:p>
            <a:r>
              <a:rPr sz="1400">
                <a:solidFill>
                  <a:srgbClr val="555E6B"/>
                </a:solidFill>
              </a:rPr>
              <a:t>www.indianrfid.com/barcode-academy/garment-chain-barcode-case-study   |   +91-9717122688   |   gm@indianbarcode.com</a:t>
            </a:r>
          </a:p>
        </p:txBody>
      </p:sp>
      <p:pic>
        <p:nvPicPr>
          <p:cNvPr id="5" name="Picture 4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855" y="5486400"/>
            <a:ext cx="2743200" cy="7972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The garment barcode flow - in pictures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  <p:pic>
        <p:nvPicPr>
          <p:cNvPr id="6" name="Picture 5" descr="svg-e2fd2699304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43000"/>
            <a:ext cx="11277295" cy="43337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The challenge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Hundreds of styles in many sizes and colours, frequent price changes and sales, exchanges at billing, and stock that never matches the system - the right size is in the wrong store.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The barcode solution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Hang tags and price labels - printed barcode hang tags and MRP stickers with style, size, colour and price; one EAN-13 or Code 128 per SKU.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Care labels and carton labels - wash-care labels and GS1-128 carton labels for warehouse and store receiving.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Printers and ribbons - thermal transfer printers with wax or wax-resin ribbons at factories and the warehouse; desktop printers in stores for...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Scanners - 2D billing scanners that also read UPI QR codes; mobile computers for receiving, transfers and stock counts.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Software link - labels printed from the ERP / POS item master, so every store sees the same SKU and price.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Exporters - retailer-specific labels and RFID tags for buyers abroad, printed and encoded by Indian RFID.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What changes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Billing &amp; exchanges - Manual entry, wrong size or price - Scan the tag - correct SKU and price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Receiving - Count pieces by hand - Scan cartons and pieces against the transfer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Size-wise stock - Unknown until someone checks - Live stock by style, size and colour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Sales &amp; markdowns - Re-label by hand - Reprint price labels from the system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Next step - - - RFID hang tags: full store count in minutes, faster billing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Learn more about RFID for apparel in the exporters RFID guide , or order labels and tags 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Hire us as your barcode consultant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Indian RFID - Mindware: from consultation to implementation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1
Consultation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031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2
Site survey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4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3
Pilot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4
Supply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5
Encoding &amp; software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6
Installation &amp; 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327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7
Support &amp; AMC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108960"/>
            <a:ext cx="112471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b="0">
                <a:solidFill>
                  <a:srgbClr val="1F2937"/>
                </a:solidFill>
              </a:rPr>
              <a:t>Mindware (New Delhi, since 1997) and its RFID division Indian RFID take your project from the first conversation to a working system - and support it after go-live.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1F2937"/>
                </a:solidFill>
              </a:rPr>
              <a:t>Phone / WhatsApp: +91-9717122688    Email: gm@indianbarcode.com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S-4, Pankaj Plaza, Pocket-7, Plot-7, Dwarka Sector-12, New Delhi - 110078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www.indianrfid.com  |  Free guides: www.indianrfid.com/whitepapers</a:t>
            </a:r>
          </a:p>
        </p:txBody>
      </p:sp>
      <p:sp>
        <p:nvSpPr>
          <p:cNvPr id="13" name="TextBox 12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Garment store chain on barcodes: a case study</dc:title>
  <dc:subject>www.indianrfid.com/barcode-academy/garment-chain-barcode-case-study</dc:subject>
  <dc:creator>Mindware - Indian RFID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