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20624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800" b="1">
                <a:solidFill>
                  <a:srgbClr val="FFFFFF"/>
                </a:solidFill>
              </a:rPr>
              <a:t>From barcode to RFID</a:t>
            </a:r>
          </a:p>
          <a:p>
            <a:r>
              <a:rPr sz="1800">
                <a:solidFill>
                  <a:srgbClr val="FDE68A"/>
                </a:solidFill>
              </a:rPr>
              <a:t>How identification evolved from barcodes to RFID, and how the two work together today.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4434840"/>
            <a:ext cx="10881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4C1D95"/>
                </a:solidFill>
              </a:rPr>
              <a:t>Indian RFID - Mindware, New Delhi  |  From consultation to implementation</a:t>
            </a:r>
          </a:p>
          <a:p>
            <a:r>
              <a:rPr sz="1400">
                <a:solidFill>
                  <a:srgbClr val="555E6B"/>
                </a:solidFill>
              </a:rPr>
              <a:t>www.indianrfid.com/barcode-academy/barcode-to-rfid-evolution   |   +91-9717122688   |   gm@indianbarcode.com</a:t>
            </a:r>
          </a:p>
        </p:txBody>
      </p:sp>
      <p:pic>
        <p:nvPicPr>
          <p:cNvPr id="5" name="Picture 4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855" y="5486400"/>
            <a:ext cx="2743200" cy="7972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How identification evolved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Manual entry - item numbers written and typed by hand. Slow and error-prone.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1D barcodes (1970s onward) - one number per scan, in line of sight, one item at a time.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2D barcodes (1990s onward) - much more data in less space; readable by phones.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Passive UHF RFID (2000s onward) - many tags read at once by radio, through packaging, from metres away, each with a unique serial number.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Connected identity (today) - barcodes, QR codes and RFID linked to cloud data, IoT sensors and AI analytics.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A short history of RFID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RFID's roots go back to radar and "identify friend or foe" systems in the 1940s. In 1973 Mario Cardullo received a patent for a passive radio tag with memory.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Barcode vs RFID at a glance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How it is read - Optically - must be seen - By radio - no line of sight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Items per read - One at a time - Hundreds per second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Read distance - Centimetres to a few metres - Up to many metres (UHF)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Data - Fixed once printed - Can be written and updated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Identity - Usually one number per product type - Unique serial number per item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Cost per label - Very low - Higher (inlay inside the label)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Why the best systems use both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An RFID label is usually printed with a barcode too. The barcode works with every scanner and partner; the RFID chip enables fast counts, gates and automation.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Continue learning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Start with the free Indian RFID Academy (50 chapters), or join the Certified RFID Specialist course after the barcode course.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Indian RFID - Mindware: from consultation to implementation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1
Consultation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031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2
Site survey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4904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3
Pilot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9496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4
Supply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4088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5
Encoding &amp; software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6
Installation &amp; 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3327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7
Support &amp; AMC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108960"/>
            <a:ext cx="112471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 b="0">
                <a:solidFill>
                  <a:srgbClr val="1F2937"/>
                </a:solidFill>
              </a:rPr>
              <a:t>Mindware (New Delhi, since 1997) and its RFID division Indian RFID take your project from the first conversation to a working system - and support it after go-live.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1F2937"/>
                </a:solidFill>
              </a:rPr>
              <a:t>Phone / WhatsApp: +91-9717122688    Email: gm@indianbarcode.com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S-4, Pankaj Plaza, Pocket-7, Plot-7, Dwarka Sector-12, New Delhi - 110078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www.indianrfid.com  |  Free guides: www.indianrfid.com/whitepapers</a:t>
            </a:r>
          </a:p>
        </p:txBody>
      </p:sp>
      <p:sp>
        <p:nvSpPr>
          <p:cNvPr id="13" name="TextBox 12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barcode to RFID</dc:title>
  <dc:subject>www.indianrfid.com/barcode-academy/barcode-to-rfid-evolution</dc:subject>
  <dc:creator>Mindware - Indian RFID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